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Montserrat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un_(heraldr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nbasket.com/menu"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nowyourmeme.com/memes/drakeposting" TargetMode="External"/><Relationship Id="rId3" Type="http://schemas.openxmlformats.org/officeDocument/2006/relationships/hyperlink" Target="https://knowyourmeme.com/memes/drakepost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(1) yellow “groovy” serif sunbasket wordmark, (2) </a:t>
            </a:r>
            <a:r>
              <a:rPr lang="en" u="sng">
                <a:solidFill>
                  <a:schemeClr val="hlink"/>
                </a:solidFill>
                <a:hlinkClick r:id="rId2"/>
              </a:rPr>
              <a:t>sun in splendor</a:t>
            </a:r>
            <a:r>
              <a:rPr lang="en"/>
              <a:t> logo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Voiceover:</a:t>
            </a:r>
            <a:br>
              <a:rPr lang="en"/>
            </a:br>
            <a:r>
              <a:rPr lang="en"/>
              <a:t>Hi,</a:t>
            </a:r>
            <a:endParaRPr/>
          </a:p>
          <a:p>
            <a:pPr indent="0" lvl="0" marL="0" rtl="0" algn="l">
              <a:spcBef>
                <a:spcPts val="0"/>
              </a:spcBef>
              <a:spcAft>
                <a:spcPts val="0"/>
              </a:spcAft>
              <a:buNone/>
            </a:pPr>
            <a:r>
              <a:rPr lang="en"/>
              <a:t>I’m Katrina. I work at Sunbasket. Today, I</a:t>
            </a:r>
            <a:r>
              <a:rPr lang="en"/>
              <a:t>’m going to tell you about how I used R to to drastically increase the reliability of our forecast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6e648b0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6e648b0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only)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Voiceover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what does this look like in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one large yaml file </a:t>
            </a:r>
            <a:r>
              <a:rPr lang="en"/>
              <a:t>with most of the forecast configuration. For each product line, there is a separate forecast and a separate entry in that file. Here, I’m showing one example entry.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left, we’ve defined what dates we will need to forecast for and where we need to send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a:t>
            </a:r>
            <a:r>
              <a:rPr lang="en"/>
              <a:t>inputs</a:t>
            </a:r>
            <a:r>
              <a:rPr lang="en"/>
              <a:t>, we’ve defined what we need for the </a:t>
            </a:r>
            <a:r>
              <a:rPr lang="en"/>
              <a:t>first two stages: </a:t>
            </a:r>
            <a:r>
              <a:rPr lang="en"/>
              <a:t>input snapshot and input check. We have:</a:t>
            </a:r>
            <a:endParaRPr/>
          </a:p>
          <a:p>
            <a:pPr indent="-298450" lvl="0" marL="457200" rtl="0" algn="l">
              <a:spcBef>
                <a:spcPts val="0"/>
              </a:spcBef>
              <a:spcAft>
                <a:spcPts val="0"/>
              </a:spcAft>
              <a:buSzPts val="1100"/>
              <a:buChar char="●"/>
            </a:pPr>
            <a:r>
              <a:rPr lang="en"/>
              <a:t>Exactly where to find the data</a:t>
            </a:r>
            <a:endParaRPr/>
          </a:p>
          <a:p>
            <a:pPr indent="-298450" lvl="0" marL="457200" rtl="0" algn="l">
              <a:spcBef>
                <a:spcPts val="0"/>
              </a:spcBef>
              <a:spcAft>
                <a:spcPts val="0"/>
              </a:spcAft>
              <a:buSzPts val="1100"/>
              <a:buChar char="●"/>
            </a:pPr>
            <a:r>
              <a:rPr lang="en"/>
              <a:t>Who is responsible for maintaining that data</a:t>
            </a:r>
            <a:endParaRPr/>
          </a:p>
          <a:p>
            <a:pPr indent="-298450" lvl="0" marL="457200" rtl="0" algn="l">
              <a:spcBef>
                <a:spcPts val="0"/>
              </a:spcBef>
              <a:spcAft>
                <a:spcPts val="0"/>
              </a:spcAft>
              <a:buSzPts val="1100"/>
              <a:buChar char="●"/>
            </a:pPr>
            <a:r>
              <a:rPr lang="en"/>
              <a:t>And checks defined by </a:t>
            </a:r>
            <a:r>
              <a:rPr lang="en"/>
              <a:t>rules.</a:t>
            </a:r>
            <a:r>
              <a:rPr b="1" lang="en"/>
              <a:t> </a:t>
            </a:r>
            <a:r>
              <a:rPr lang="en"/>
              <a:t>Here we’re using syntax defined by the validate package.</a:t>
            </a:r>
            <a:endParaRPr/>
          </a:p>
          <a:p>
            <a:pPr indent="-298450" lvl="1" marL="914400" rtl="0" algn="l">
              <a:spcBef>
                <a:spcPts val="0"/>
              </a:spcBef>
              <a:spcAft>
                <a:spcPts val="0"/>
              </a:spcAft>
              <a:buClr>
                <a:schemeClr val="dk1"/>
              </a:buClr>
              <a:buSzPts val="1100"/>
              <a:buChar char="○"/>
            </a:pPr>
            <a:r>
              <a:rPr lang="en">
                <a:solidFill>
                  <a:schemeClr val="dk1"/>
                </a:solidFill>
              </a:rPr>
              <a:t>These checks are especially important for those human-provided inputs.</a:t>
            </a:r>
            <a:endParaRPr>
              <a:solidFill>
                <a:schemeClr val="dk1"/>
              </a:solidFill>
            </a:endParaRPr>
          </a:p>
          <a:p>
            <a:pPr indent="-298450" lvl="1" marL="914400" rtl="0" algn="l">
              <a:spcBef>
                <a:spcPts val="0"/>
              </a:spcBef>
              <a:spcAft>
                <a:spcPts val="0"/>
              </a:spcAft>
              <a:buSzPts val="1100"/>
              <a:buChar char="○"/>
            </a:pPr>
            <a:r>
              <a:rPr lang="en">
                <a:solidFill>
                  <a:schemeClr val="dk1"/>
                </a:solidFill>
              </a:rPr>
              <a:t>We use checks like these to check the output of each stage, not just inputs.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Notes (not spoken)</a:t>
            </a:r>
            <a:endParaRPr b="1"/>
          </a:p>
          <a:p>
            <a:pPr indent="0" lvl="0" marL="0" rtl="0" algn="l">
              <a:spcBef>
                <a:spcPts val="0"/>
              </a:spcBef>
              <a:spcAft>
                <a:spcPts val="0"/>
              </a:spcAft>
              <a:buNone/>
            </a:pPr>
            <a:r>
              <a:rPr lang="en">
                <a:solidFill>
                  <a:schemeClr val="dk1"/>
                </a:solidFill>
              </a:rPr>
              <a:t>If this were a statistical or ML model, there would be a few more things we would need to include.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You also may notice that we’re using yaml anchor on one of the rules. This feature of yaml allows us to copy by reference any rule or input from one pipeline to another.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6f01b6fc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6f01b6fc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only)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11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what’s in the YAML, there are a few stages in each pipeline where we need to execute arbitrary business logic. </a:t>
            </a:r>
            <a:endParaRPr/>
          </a:p>
          <a:p>
            <a:pPr indent="0" lvl="0" marL="0" rtl="0" algn="l">
              <a:spcBef>
                <a:spcPts val="0"/>
              </a:spcBef>
              <a:spcAft>
                <a:spcPts val="0"/>
              </a:spcAft>
              <a:buNone/>
            </a:pPr>
            <a:r>
              <a:rPr lang="en"/>
              <a:t>For these, encapsulate R code into a drake 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plans starts with pulling input data from from snapshots. This is the one and only place where we can get input data. We do not run arbitrary sql queries or api calls during plan. Therefore, given the input data, the result is deterministic. All the input data that we get from this function has been checked and stored in case we need to troubleshoot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middle we put the actual business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end of each plan, we store the output (either features or predictions). We use helper functions to ensure they are stored consistently so they can also be checked.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6e648b03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6e648b03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6e648b03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6e648b03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images, only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number one benefit of this system reliability. Daily flow of the forecast is not longer </a:t>
            </a:r>
            <a:r>
              <a:rPr lang="en"/>
              <a:t>interrupted</a:t>
            </a:r>
            <a:r>
              <a:rPr lang="en"/>
              <a:t> google formula issues. If </a:t>
            </a:r>
            <a:r>
              <a:rPr lang="en"/>
              <a:t>there</a:t>
            </a:r>
            <a:r>
              <a:rPr lang="en"/>
              <a:t> is an issue with a manual input, we know </a:t>
            </a:r>
            <a:r>
              <a:rPr lang="en"/>
              <a:t>exactly</a:t>
            </a:r>
            <a:r>
              <a:rPr lang="en"/>
              <a:t> which input was the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also sped up development time</a:t>
            </a:r>
            <a:r>
              <a:rPr lang="en"/>
              <a:t>. S</a:t>
            </a:r>
            <a:r>
              <a:rPr lang="en">
                <a:solidFill>
                  <a:schemeClr val="dk1"/>
                </a:solidFill>
              </a:rPr>
              <a:t>ince the majority of business logic is in R, rerunning is relatively quick and does not risk interrupting the production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with snapshot we have no more mysteries about any past the state of the system. We know exactly what code and what input data went in each run of the pipeline.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Ultimately, with all this free time, data scientists can focus more on building models instead of troubleshooting process issues.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1efb4d3c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1efb4d3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6f01b6f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6f01b6f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Sunbasket wordmark in progress pride flag colors.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all for joining!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6e648b03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6e648b03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start by telling you </a:t>
            </a:r>
            <a:r>
              <a:rPr lang="en"/>
              <a:t>about our</a:t>
            </a:r>
            <a:r>
              <a:rPr lang="en"/>
              <a:t> forecasting challenges</a:t>
            </a:r>
            <a:r>
              <a:rPr lang="en"/>
              <a:t>.</a:t>
            </a:r>
            <a:endParaRPr/>
          </a:p>
          <a:p>
            <a:pPr indent="0" lvl="0" marL="0" rtl="0" algn="l">
              <a:spcBef>
                <a:spcPts val="0"/>
              </a:spcBef>
              <a:spcAft>
                <a:spcPts val="0"/>
              </a:spcAft>
              <a:buNone/>
            </a:pPr>
            <a:r>
              <a:rPr lang="en"/>
              <a:t>Then I’ll share how we solved these challenges by rearchitecting our forecast pipeline using R.</a:t>
            </a:r>
            <a:endParaRPr/>
          </a:p>
          <a:p>
            <a:pPr indent="0" lvl="0" marL="0" rtl="0" algn="l">
              <a:spcBef>
                <a:spcPts val="0"/>
              </a:spcBef>
              <a:spcAft>
                <a:spcPts val="0"/>
              </a:spcAft>
              <a:buNone/>
            </a:pPr>
            <a:r>
              <a:rPr lang="en"/>
              <a:t>Finally, I’ll talk about the impact to of these changes.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efb4d3c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1efb4d3c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6e648b0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6e648b0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Image</a:t>
            </a:r>
            <a:endParaRPr b="1"/>
          </a:p>
          <a:p>
            <a:pPr indent="0" lvl="0" marL="0" rtl="0" algn="l">
              <a:spcBef>
                <a:spcPts val="0"/>
              </a:spcBef>
              <a:spcAft>
                <a:spcPts val="0"/>
              </a:spcAft>
              <a:buNone/>
            </a:pPr>
            <a:r>
              <a:rPr lang="en"/>
              <a:t>Screenshot of desktop e-</a:t>
            </a:r>
            <a:r>
              <a:rPr lang="en"/>
              <a:t>commerce web UI. (Similar to </a:t>
            </a:r>
            <a:r>
              <a:rPr lang="en" u="sng">
                <a:solidFill>
                  <a:schemeClr val="hlink"/>
                </a:solidFill>
                <a:hlinkClick r:id="rId2"/>
              </a:rPr>
              <a:t>https://sunbasket.com/menu</a:t>
            </a:r>
            <a:r>
              <a:rPr lang="en"/>
              <a:t>) </a:t>
            </a:r>
            <a:endParaRPr/>
          </a:p>
          <a:p>
            <a:pPr indent="0" lvl="0" marL="0" rtl="0" algn="l">
              <a:spcBef>
                <a:spcPts val="0"/>
              </a:spcBef>
              <a:spcAft>
                <a:spcPts val="0"/>
              </a:spcAft>
              <a:buNone/>
            </a:pPr>
            <a:r>
              <a:rPr lang="en"/>
              <a:t>Main header: “Monday, Jun 28” with right and left</a:t>
            </a:r>
            <a:endParaRPr/>
          </a:p>
          <a:p>
            <a:pPr indent="0" lvl="0" marL="0" rtl="0" algn="l">
              <a:spcBef>
                <a:spcPts val="0"/>
              </a:spcBef>
              <a:spcAft>
                <a:spcPts val="0"/>
              </a:spcAft>
              <a:buNone/>
            </a:pPr>
            <a:r>
              <a:rPr lang="en"/>
              <a:t>Lefthand NAV: Dinners, Reorder, Donate Meals, NEW! Breakfast, Lunch, Pasta &amp; Sauce Proteins, Snacks</a:t>
            </a:r>
            <a:endParaRPr/>
          </a:p>
          <a:p>
            <a:pPr indent="0" lvl="0" marL="0" rtl="0" algn="l">
              <a:spcBef>
                <a:spcPts val="0"/>
              </a:spcBef>
              <a:spcAft>
                <a:spcPts val="0"/>
              </a:spcAft>
              <a:buNone/>
            </a:pPr>
            <a:r>
              <a:rPr lang="en"/>
              <a:t>Most of the page has six images of prepared food each with a title: 1) Your choice of protein with blueberry-apricot sauce and sautéed kale 2) Your choice of protein with chimichurri and roasted sweet potatoes 3) Spicy tinga tacos with black beans and pico de gallo 4) Italian sausages and broccoli with mushroom ragù 5) Mozz and marinara burgers with seared Caesar salad 6) Thai salad with cabbage, basil, and cashews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Voiceover</a:t>
            </a:r>
            <a:endParaRPr b="1"/>
          </a:p>
          <a:p>
            <a:pPr indent="0" lvl="0" marL="0" rtl="0" algn="l">
              <a:spcBef>
                <a:spcPts val="0"/>
              </a:spcBef>
              <a:spcAft>
                <a:spcPts val="0"/>
              </a:spcAft>
              <a:buNone/>
            </a:pPr>
            <a:r>
              <a:rPr lang="en"/>
              <a:t>Slide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Sunbasket is an ecommerce food company. This is what our customer-facing website looks like. There are different meals on the menu every week which we create in-house. And our challenge is to predict how much of each item will be ordered each week. We publish this in a file that gets fed into procurement systems and buyers purchase thousands of dollars worth of </a:t>
            </a:r>
            <a:r>
              <a:rPr lang="en"/>
              <a:t>perishable</a:t>
            </a:r>
            <a:r>
              <a:rPr lang="en"/>
              <a:t> ingredients based on these numbers.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Next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6e648b03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6e648b03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image, text only)</a:t>
            </a:r>
            <a:br>
              <a:rPr lang="en"/>
            </a:br>
            <a:br>
              <a:rPr lang="en"/>
            </a:br>
            <a:r>
              <a:rPr lang="en"/>
              <a:t>Slide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a:t>
            </a:r>
            <a:r>
              <a:rPr lang="en"/>
              <a:t>substantial financial impact of both over and under forecast.</a:t>
            </a:r>
            <a:endParaRPr/>
          </a:p>
          <a:p>
            <a:pPr indent="0" lvl="0" marL="0" rtl="0" algn="l">
              <a:spcBef>
                <a:spcPts val="0"/>
              </a:spcBef>
              <a:spcAft>
                <a:spcPts val="0"/>
              </a:spcAft>
              <a:buNone/>
            </a:pPr>
            <a:r>
              <a:rPr lang="en"/>
              <a:t>And if the forecast process fails entirely, then the buyers have no guidance what to buy and how much.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do we generate this forecast?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6e648b03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6e648b03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Image</a:t>
            </a:r>
            <a:endParaRPr b="1"/>
          </a:p>
          <a:p>
            <a:pPr indent="0" lvl="0" marL="0" rtl="0" algn="l">
              <a:spcBef>
                <a:spcPts val="0"/>
              </a:spcBef>
              <a:spcAft>
                <a:spcPts val="0"/>
              </a:spcAft>
              <a:buNone/>
            </a:pPr>
            <a:r>
              <a:rPr lang="en"/>
              <a:t>Flow chart littered with 8 database icons, 7 groups of google sheet icons (~25 </a:t>
            </a:r>
            <a:r>
              <a:rPr lang="en"/>
              <a:t>google sheet</a:t>
            </a:r>
            <a:r>
              <a:rPr lang="en"/>
              <a:t> icons), and many arrows connecting them. One of the groups of google sheet icons is labeled 13+. Two of the groups have the number 80+. Icons and arrows cover most of the slide.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Voiceover</a:t>
            </a:r>
            <a:r>
              <a:rPr lang="en"/>
              <a:t> </a:t>
            </a:r>
            <a:endParaRPr/>
          </a:p>
          <a:p>
            <a:pPr indent="0" lvl="0" marL="0" rtl="0" algn="l">
              <a:spcBef>
                <a:spcPts val="0"/>
              </a:spcBef>
              <a:spcAft>
                <a:spcPts val="0"/>
              </a:spcAft>
              <a:buNone/>
            </a:pPr>
            <a:r>
              <a:rPr lang="en"/>
              <a:t>Slide 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file used to be produced primarily using spreadsheets. Info from different teams </a:t>
            </a:r>
            <a:r>
              <a:rPr lang="en"/>
              <a:t>across</a:t>
            </a:r>
            <a:r>
              <a:rPr lang="en"/>
              <a:t> the company</a:t>
            </a:r>
            <a:r>
              <a:rPr lang="en"/>
              <a:t> was combined with a lot for formulas and spreadsheet linking.</a:t>
            </a:r>
            <a:endParaRPr/>
          </a:p>
          <a:p>
            <a:pPr indent="0" lvl="0" marL="0" rtl="0" algn="l">
              <a:spcBef>
                <a:spcPts val="0"/>
              </a:spcBef>
              <a:spcAft>
                <a:spcPts val="0"/>
              </a:spcAft>
              <a:buNone/>
            </a:pPr>
            <a:r>
              <a:rPr lang="en"/>
              <a:t>This diagram </a:t>
            </a:r>
            <a:r>
              <a:rPr lang="en"/>
              <a:t>represents</a:t>
            </a:r>
            <a:r>
              <a:rPr lang="en"/>
              <a:t> 100-200 google sheets that are all inputs to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literally thousands of cells and a mistaken edit in any one them could result in a breakage. Also, formulas constantly needed to be manually </a:t>
            </a:r>
            <a:r>
              <a:rPr lang="en"/>
              <a:t>maintained</a:t>
            </a:r>
            <a:r>
              <a:rPr lang="en"/>
              <a:t> and extended to show more future dates.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6e648b03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6e648b0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6e648b03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6e648b03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Image</a:t>
            </a:r>
            <a:endParaRPr b="1"/>
          </a:p>
          <a:p>
            <a:pPr indent="0" lvl="0" marL="0" rtl="0" algn="l">
              <a:spcBef>
                <a:spcPts val="0"/>
              </a:spcBef>
              <a:spcAft>
                <a:spcPts val="0"/>
              </a:spcAft>
              <a:buNone/>
            </a:pPr>
            <a:r>
              <a:rPr lang="en" u="sng">
                <a:solidFill>
                  <a:schemeClr val="hlink"/>
                </a:solidFill>
                <a:hlinkClick r:id="rId2"/>
              </a:rPr>
              <a:t>Drake </a:t>
            </a:r>
            <a:r>
              <a:rPr lang="en" u="sng">
                <a:solidFill>
                  <a:schemeClr val="hlink"/>
                </a:solidFill>
                <a:hlinkClick r:id="rId3"/>
              </a:rPr>
              <a:t>meme</a:t>
            </a:r>
            <a:r>
              <a:rPr lang="en"/>
              <a:t>. Drake distains an IMPORTRANGE spreadsheet formula. Drake approves of a SELECT * SQL query. </a:t>
            </a:r>
            <a:br>
              <a:rPr lang="en"/>
            </a:br>
            <a:br>
              <a:rPr lang="en"/>
            </a:br>
            <a:r>
              <a:rPr b="1" lang="en"/>
              <a:t>Voiceover</a:t>
            </a:r>
            <a:endParaRPr b="1"/>
          </a:p>
          <a:p>
            <a:pPr indent="0" lvl="0" marL="0" rtl="0" algn="l">
              <a:spcBef>
                <a:spcPts val="0"/>
              </a:spcBef>
              <a:spcAft>
                <a:spcPts val="0"/>
              </a:spcAft>
              <a:buNone/>
            </a:pPr>
            <a:r>
              <a:rPr lang="en"/>
              <a:t>Slide 8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first step to get this situation under control was to start moving the logic to R and SQL.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version of the forecast process, we had a handful of scripts that ran in sequence. Each script would</a:t>
            </a:r>
            <a:endParaRPr/>
          </a:p>
          <a:p>
            <a:pPr indent="-298450" lvl="0" marL="457200" rtl="0" algn="l">
              <a:spcBef>
                <a:spcPts val="0"/>
              </a:spcBef>
              <a:spcAft>
                <a:spcPts val="0"/>
              </a:spcAft>
              <a:buSzPts val="1100"/>
              <a:buAutoNum type="arabicPeriod"/>
            </a:pPr>
            <a:r>
              <a:rPr lang="en"/>
              <a:t>read from google sheets or a database table</a:t>
            </a:r>
            <a:endParaRPr/>
          </a:p>
          <a:p>
            <a:pPr indent="-298450" lvl="0" marL="457200" rtl="0" algn="l">
              <a:spcBef>
                <a:spcPts val="0"/>
              </a:spcBef>
              <a:spcAft>
                <a:spcPts val="0"/>
              </a:spcAft>
              <a:buSzPts val="1100"/>
              <a:buAutoNum type="arabicPeriod"/>
            </a:pPr>
            <a:r>
              <a:rPr lang="en"/>
              <a:t>do some basic manipulations</a:t>
            </a:r>
            <a:endParaRPr/>
          </a:p>
          <a:p>
            <a:pPr indent="-298450" lvl="0" marL="457200" rtl="0" algn="l">
              <a:spcBef>
                <a:spcPts val="0"/>
              </a:spcBef>
              <a:spcAft>
                <a:spcPts val="0"/>
              </a:spcAft>
              <a:buSzPts val="1100"/>
              <a:buAutoNum type="arabicPeriod"/>
            </a:pPr>
            <a:r>
              <a:rPr lang="en"/>
              <a:t>then write back to another google sheet or database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nice part was, everything we did put into code was now under version control.</a:t>
            </a:r>
            <a:br>
              <a:rPr lang="en"/>
            </a:br>
            <a:br>
              <a:rPr lang="en"/>
            </a:br>
            <a:r>
              <a:rPr lang="en"/>
              <a:t>However, with this method, </a:t>
            </a:r>
            <a:endParaRPr/>
          </a:p>
          <a:p>
            <a:pPr indent="-298450" lvl="0" marL="457200" rtl="0" algn="l">
              <a:spcBef>
                <a:spcPts val="0"/>
              </a:spcBef>
              <a:spcAft>
                <a:spcPts val="0"/>
              </a:spcAft>
              <a:buSzPts val="1100"/>
              <a:buChar char="●"/>
            </a:pPr>
            <a:r>
              <a:rPr lang="en"/>
              <a:t>Although, </a:t>
            </a:r>
            <a:r>
              <a:rPr lang="en">
                <a:solidFill>
                  <a:schemeClr val="dk1"/>
                </a:solidFill>
              </a:rPr>
              <a:t>cut down on some google sheet usage. We were still relying on quite a few sheets formula</a:t>
            </a:r>
            <a:r>
              <a:rPr lang="en"/>
              <a:t>s to execute business logic.</a:t>
            </a:r>
            <a:endParaRPr/>
          </a:p>
          <a:p>
            <a:pPr indent="-298450" lvl="0" marL="457200" rtl="0" algn="l">
              <a:spcBef>
                <a:spcPts val="0"/>
              </a:spcBef>
              <a:spcAft>
                <a:spcPts val="0"/>
              </a:spcAft>
              <a:buClr>
                <a:schemeClr val="dk1"/>
              </a:buClr>
              <a:buSzPts val="1100"/>
              <a:buChar char="●"/>
            </a:pPr>
            <a:r>
              <a:rPr lang="en">
                <a:solidFill>
                  <a:schemeClr val="dk1"/>
                </a:solidFill>
              </a:rPr>
              <a:t>Also, when we ran these scripts, the intermediates were overwritten. There was no way to test changes locally without potentially impacting production job.</a:t>
            </a:r>
            <a:endParaRPr/>
          </a:p>
          <a:p>
            <a:pPr indent="-298450" lvl="0" marL="457200" rtl="0" algn="l">
              <a:spcBef>
                <a:spcPts val="0"/>
              </a:spcBef>
              <a:spcAft>
                <a:spcPts val="0"/>
              </a:spcAft>
              <a:buSzPts val="1100"/>
              <a:buChar char="●"/>
            </a:pPr>
            <a:r>
              <a:rPr lang="en"/>
              <a:t>We also had no way to definitively troubleshoot. If the job was failed and the then later succeed, there was no way to know the state of the system during the failure.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6f01b6fc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6f01b6fc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only)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Voiceover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 9</a:t>
            </a:r>
            <a:endParaRPr b="1"/>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solve these issues, I created a system where each forecast went through a standardized set of steps listed.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step has pre-defined inputs and outputs, and every output gets automatically checked at the subsequent stage.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Note (not spoken)</a:t>
            </a:r>
            <a:endParaRPr b="1">
              <a:solidFill>
                <a:schemeClr val="dk1"/>
              </a:solidFill>
            </a:endParaRPr>
          </a:p>
          <a:p>
            <a:pPr indent="0" lvl="0" marL="0" rtl="0" algn="l">
              <a:spcBef>
                <a:spcPts val="0"/>
              </a:spcBef>
              <a:spcAft>
                <a:spcPts val="0"/>
              </a:spcAft>
              <a:buNone/>
            </a:pPr>
            <a:r>
              <a:rPr lang="en">
                <a:solidFill>
                  <a:schemeClr val="dk1"/>
                </a:solidFill>
              </a:rPr>
              <a:t>For forecasts with no ML or statistical model, there is a simplified flow.  Feature build, model run, and prediction processing are combined into one step.</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rge Logo 1" type="title">
  <p:cSld name="TITLE">
    <p:spTree>
      <p:nvGrpSpPr>
        <p:cNvPr id="9" name="Shape 9"/>
        <p:cNvGrpSpPr/>
        <p:nvPr/>
      </p:nvGrpSpPr>
      <p:grpSpPr>
        <a:xfrm>
          <a:off x="0" y="0"/>
          <a:ext cx="0" cy="0"/>
          <a:chOff x="0" y="0"/>
          <a:chExt cx="0" cy="0"/>
        </a:xfrm>
      </p:grpSpPr>
      <p:sp>
        <p:nvSpPr>
          <p:cNvPr id="10" name="Google Shape;10;p2"/>
          <p:cNvSpPr/>
          <p:nvPr/>
        </p:nvSpPr>
        <p:spPr>
          <a:xfrm>
            <a:off x="-89750" y="-67325"/>
            <a:ext cx="9289800" cy="5295600"/>
          </a:xfrm>
          <a:prstGeom prst="rect">
            <a:avLst/>
          </a:prstGeom>
          <a:solidFill>
            <a:srgbClr val="F9DE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2">
            <a:alphaModFix/>
          </a:blip>
          <a:stretch>
            <a:fillRect/>
          </a:stretch>
        </p:blipFill>
        <p:spPr>
          <a:xfrm>
            <a:off x="1426850" y="1663425"/>
            <a:ext cx="5940976" cy="1223425"/>
          </a:xfrm>
          <a:prstGeom prst="rect">
            <a:avLst/>
          </a:prstGeom>
          <a:noFill/>
          <a:ln>
            <a:noFill/>
          </a:ln>
        </p:spPr>
      </p:pic>
      <p:pic>
        <p:nvPicPr>
          <p:cNvPr id="12" name="Google Shape;12;p2"/>
          <p:cNvPicPr preferRelativeResize="0"/>
          <p:nvPr/>
        </p:nvPicPr>
        <p:blipFill>
          <a:blip r:embed="rId3">
            <a:alphaModFix/>
          </a:blip>
          <a:stretch>
            <a:fillRect/>
          </a:stretch>
        </p:blipFill>
        <p:spPr>
          <a:xfrm>
            <a:off x="4321082" y="4449245"/>
            <a:ext cx="468125" cy="468150"/>
          </a:xfrm>
          <a:prstGeom prst="rect">
            <a:avLst/>
          </a:prstGeom>
          <a:noFill/>
          <a:ln>
            <a:noFill/>
          </a:ln>
        </p:spPr>
      </p:pic>
      <p:sp>
        <p:nvSpPr>
          <p:cNvPr id="13" name="Google Shape;13;p2"/>
          <p:cNvSpPr txBox="1"/>
          <p:nvPr>
            <p:ph type="ctrTitle"/>
          </p:nvPr>
        </p:nvSpPr>
        <p:spPr>
          <a:xfrm>
            <a:off x="311700" y="3213625"/>
            <a:ext cx="8520600" cy="468300"/>
          </a:xfrm>
          <a:prstGeom prst="rect">
            <a:avLst/>
          </a:prstGeom>
        </p:spPr>
        <p:txBody>
          <a:bodyPr anchorCtr="0" anchor="b" bIns="91425" lIns="91425" spcFirstLastPara="1" rIns="91425" wrap="square" tIns="91425">
            <a:noAutofit/>
          </a:bodyPr>
          <a:lstStyle>
            <a:lvl1pPr lvl="0" algn="ctr">
              <a:spcBef>
                <a:spcPts val="0"/>
              </a:spcBef>
              <a:spcAft>
                <a:spcPts val="0"/>
              </a:spcAft>
              <a:buSzPts val="1500"/>
              <a:buFont typeface="Montserrat ExtraBold"/>
              <a:buNone/>
              <a:defRPr sz="1500">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46450" y="3775125"/>
            <a:ext cx="8520600" cy="46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ctr">
              <a:lnSpc>
                <a:spcPct val="100000"/>
              </a:lnSpc>
              <a:spcBef>
                <a:spcPts val="0"/>
              </a:spcBef>
              <a:spcAft>
                <a:spcPts val="0"/>
              </a:spcAft>
              <a:buSzPts val="1000"/>
              <a:buFont typeface="Montserrat"/>
              <a:buNone/>
              <a:defRPr sz="1000">
                <a:latin typeface="Montserrat"/>
                <a:ea typeface="Montserrat"/>
                <a:cs typeface="Montserrat"/>
                <a:sym typeface="Montserrat"/>
              </a:defRPr>
            </a:lvl2pPr>
            <a:lvl3pPr lvl="2" algn="ctr">
              <a:lnSpc>
                <a:spcPct val="100000"/>
              </a:lnSpc>
              <a:spcBef>
                <a:spcPts val="0"/>
              </a:spcBef>
              <a:spcAft>
                <a:spcPts val="0"/>
              </a:spcAft>
              <a:buSzPts val="1000"/>
              <a:buFont typeface="Montserrat"/>
              <a:buNone/>
              <a:defRPr sz="1000">
                <a:latin typeface="Montserrat"/>
                <a:ea typeface="Montserrat"/>
                <a:cs typeface="Montserrat"/>
                <a:sym typeface="Montserrat"/>
              </a:defRPr>
            </a:lvl3pPr>
            <a:lvl4pPr lvl="3" algn="ctr">
              <a:lnSpc>
                <a:spcPct val="100000"/>
              </a:lnSpc>
              <a:spcBef>
                <a:spcPts val="0"/>
              </a:spcBef>
              <a:spcAft>
                <a:spcPts val="0"/>
              </a:spcAft>
              <a:buSzPts val="1000"/>
              <a:buFont typeface="Montserrat"/>
              <a:buNone/>
              <a:defRPr sz="1000">
                <a:latin typeface="Montserrat"/>
                <a:ea typeface="Montserrat"/>
                <a:cs typeface="Montserrat"/>
                <a:sym typeface="Montserrat"/>
              </a:defRPr>
            </a:lvl4pPr>
            <a:lvl5pPr lvl="4" algn="ctr">
              <a:lnSpc>
                <a:spcPct val="100000"/>
              </a:lnSpc>
              <a:spcBef>
                <a:spcPts val="0"/>
              </a:spcBef>
              <a:spcAft>
                <a:spcPts val="0"/>
              </a:spcAft>
              <a:buSzPts val="1000"/>
              <a:buFont typeface="Montserrat"/>
              <a:buNone/>
              <a:defRPr sz="1000">
                <a:latin typeface="Montserrat"/>
                <a:ea typeface="Montserrat"/>
                <a:cs typeface="Montserrat"/>
                <a:sym typeface="Montserrat"/>
              </a:defRPr>
            </a:lvl5pPr>
            <a:lvl6pPr lvl="5" algn="ctr">
              <a:lnSpc>
                <a:spcPct val="100000"/>
              </a:lnSpc>
              <a:spcBef>
                <a:spcPts val="0"/>
              </a:spcBef>
              <a:spcAft>
                <a:spcPts val="0"/>
              </a:spcAft>
              <a:buSzPts val="1000"/>
              <a:buFont typeface="Montserrat"/>
              <a:buNone/>
              <a:defRPr sz="1000">
                <a:latin typeface="Montserrat"/>
                <a:ea typeface="Montserrat"/>
                <a:cs typeface="Montserrat"/>
                <a:sym typeface="Montserrat"/>
              </a:defRPr>
            </a:lvl6pPr>
            <a:lvl7pPr lvl="6" algn="ctr">
              <a:lnSpc>
                <a:spcPct val="100000"/>
              </a:lnSpc>
              <a:spcBef>
                <a:spcPts val="0"/>
              </a:spcBef>
              <a:spcAft>
                <a:spcPts val="0"/>
              </a:spcAft>
              <a:buSzPts val="1000"/>
              <a:buFont typeface="Montserrat"/>
              <a:buNone/>
              <a:defRPr sz="1000">
                <a:latin typeface="Montserrat"/>
                <a:ea typeface="Montserrat"/>
                <a:cs typeface="Montserrat"/>
                <a:sym typeface="Montserrat"/>
              </a:defRPr>
            </a:lvl7pPr>
            <a:lvl8pPr lvl="7" algn="ctr">
              <a:lnSpc>
                <a:spcPct val="100000"/>
              </a:lnSpc>
              <a:spcBef>
                <a:spcPts val="0"/>
              </a:spcBef>
              <a:spcAft>
                <a:spcPts val="0"/>
              </a:spcAft>
              <a:buSzPts val="1000"/>
              <a:buFont typeface="Montserrat"/>
              <a:buNone/>
              <a:defRPr sz="1000">
                <a:latin typeface="Montserrat"/>
                <a:ea typeface="Montserrat"/>
                <a:cs typeface="Montserrat"/>
                <a:sym typeface="Montserrat"/>
              </a:defRPr>
            </a:lvl8pPr>
            <a:lvl9pPr lvl="8" algn="ctr">
              <a:lnSpc>
                <a:spcPct val="100000"/>
              </a:lnSpc>
              <a:spcBef>
                <a:spcPts val="0"/>
              </a:spcBef>
              <a:spcAft>
                <a:spcPts val="0"/>
              </a:spcAft>
              <a:buSzPts val="1000"/>
              <a:buFont typeface="Montserrat"/>
              <a:buNone/>
              <a:defRPr sz="1000">
                <a:latin typeface="Montserrat"/>
                <a:ea typeface="Montserrat"/>
                <a:cs typeface="Montserrat"/>
                <a:sym typeface="Montserrat"/>
              </a:defRPr>
            </a:lvl9pPr>
          </a:lstStyle>
          <a:p/>
        </p:txBody>
      </p:sp>
      <p:sp>
        <p:nvSpPr>
          <p:cNvPr id="15" name="Google Shape;15;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Title and body" type="tx">
  <p:cSld name="TITLE_AND_BODY">
    <p:spTree>
      <p:nvGrpSpPr>
        <p:cNvPr id="55" name="Shape 55"/>
        <p:cNvGrpSpPr/>
        <p:nvPr/>
      </p:nvGrpSpPr>
      <p:grpSpPr>
        <a:xfrm>
          <a:off x="0" y="0"/>
          <a:ext cx="0" cy="0"/>
          <a:chOff x="0" y="0"/>
          <a:chExt cx="0" cy="0"/>
        </a:xfrm>
      </p:grpSpPr>
      <p:pic>
        <p:nvPicPr>
          <p:cNvPr id="56" name="Google Shape;56;p11"/>
          <p:cNvPicPr preferRelativeResize="0"/>
          <p:nvPr/>
        </p:nvPicPr>
        <p:blipFill>
          <a:blip r:embed="rId2">
            <a:alphaModFix/>
          </a:blip>
          <a:stretch>
            <a:fillRect/>
          </a:stretch>
        </p:blipFill>
        <p:spPr>
          <a:xfrm>
            <a:off x="8699050" y="4717275"/>
            <a:ext cx="357600" cy="357600"/>
          </a:xfrm>
          <a:prstGeom prst="rect">
            <a:avLst/>
          </a:prstGeom>
          <a:noFill/>
          <a:ln>
            <a:noFill/>
          </a:ln>
        </p:spPr>
      </p:pic>
      <p:sp>
        <p:nvSpPr>
          <p:cNvPr id="57" name="Google Shape;57;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1600"/>
              </a:spcBef>
              <a:spcAft>
                <a:spcPts val="0"/>
              </a:spcAft>
              <a:buSzPts val="1000"/>
              <a:buChar char="○"/>
              <a:defRPr/>
            </a:lvl2pPr>
            <a:lvl3pPr indent="-292100" lvl="2" marL="1371600">
              <a:spcBef>
                <a:spcPts val="1600"/>
              </a:spcBef>
              <a:spcAft>
                <a:spcPts val="0"/>
              </a:spcAft>
              <a:buSzPts val="1000"/>
              <a:buChar char="■"/>
              <a:defRPr/>
            </a:lvl3pPr>
            <a:lvl4pPr indent="-292100" lvl="3" marL="1828800">
              <a:spcBef>
                <a:spcPts val="1600"/>
              </a:spcBef>
              <a:spcAft>
                <a:spcPts val="0"/>
              </a:spcAft>
              <a:buSzPts val="1000"/>
              <a:buChar char="●"/>
              <a:defRPr/>
            </a:lvl4pPr>
            <a:lvl5pPr indent="-292100" lvl="4" marL="2286000">
              <a:spcBef>
                <a:spcPts val="1600"/>
              </a:spcBef>
              <a:spcAft>
                <a:spcPts val="0"/>
              </a:spcAft>
              <a:buSzPts val="1000"/>
              <a:buChar char="○"/>
              <a:defRPr/>
            </a:lvl5pPr>
            <a:lvl6pPr indent="-292100" lvl="5" marL="2743200">
              <a:spcBef>
                <a:spcPts val="1600"/>
              </a:spcBef>
              <a:spcAft>
                <a:spcPts val="0"/>
              </a:spcAft>
              <a:buSzPts val="1000"/>
              <a:buChar char="■"/>
              <a:defRPr/>
            </a:lvl6pPr>
            <a:lvl7pPr indent="-292100" lvl="6" marL="3200400">
              <a:spcBef>
                <a:spcPts val="1600"/>
              </a:spcBef>
              <a:spcAft>
                <a:spcPts val="0"/>
              </a:spcAft>
              <a:buSzPts val="1000"/>
              <a:buChar char="●"/>
              <a:defRPr/>
            </a:lvl7pPr>
            <a:lvl8pPr indent="-292100" lvl="7" marL="3657600">
              <a:spcBef>
                <a:spcPts val="1600"/>
              </a:spcBef>
              <a:spcAft>
                <a:spcPts val="0"/>
              </a:spcAft>
              <a:buSzPts val="1000"/>
              <a:buChar char="○"/>
              <a:defRPr/>
            </a:lvl8pPr>
            <a:lvl9pPr indent="-292100" lvl="8" marL="4114800">
              <a:spcBef>
                <a:spcPts val="1600"/>
              </a:spcBef>
              <a:spcAft>
                <a:spcPts val="1600"/>
              </a:spcAft>
              <a:buSzPts val="1000"/>
              <a:buChar char="■"/>
              <a:defRPr/>
            </a:lvl9pPr>
          </a:lstStyle>
          <a:p/>
        </p:txBody>
      </p:sp>
      <p:sp>
        <p:nvSpPr>
          <p:cNvPr id="59" name="Google Shape;59;p11"/>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algn="ctr">
              <a:buNone/>
              <a:defRPr sz="800">
                <a:solidFill>
                  <a:schemeClr val="lt1"/>
                </a:solidFill>
                <a:latin typeface="Montserrat"/>
                <a:ea typeface="Montserrat"/>
                <a:cs typeface="Montserrat"/>
                <a:sym typeface="Montserrat"/>
              </a:defRPr>
            </a:lvl1pPr>
            <a:lvl2pPr lvl="1" algn="ctr">
              <a:buNone/>
              <a:defRPr sz="800">
                <a:solidFill>
                  <a:schemeClr val="lt1"/>
                </a:solidFill>
                <a:latin typeface="Montserrat"/>
                <a:ea typeface="Montserrat"/>
                <a:cs typeface="Montserrat"/>
                <a:sym typeface="Montserrat"/>
              </a:defRPr>
            </a:lvl2pPr>
            <a:lvl3pPr lvl="2" algn="ctr">
              <a:buNone/>
              <a:defRPr sz="800">
                <a:solidFill>
                  <a:schemeClr val="lt1"/>
                </a:solidFill>
                <a:latin typeface="Montserrat"/>
                <a:ea typeface="Montserrat"/>
                <a:cs typeface="Montserrat"/>
                <a:sym typeface="Montserrat"/>
              </a:defRPr>
            </a:lvl3pPr>
            <a:lvl4pPr lvl="3" algn="ctr">
              <a:buNone/>
              <a:defRPr sz="800">
                <a:solidFill>
                  <a:schemeClr val="lt1"/>
                </a:solidFill>
                <a:latin typeface="Montserrat"/>
                <a:ea typeface="Montserrat"/>
                <a:cs typeface="Montserrat"/>
                <a:sym typeface="Montserrat"/>
              </a:defRPr>
            </a:lvl4pPr>
            <a:lvl5pPr lvl="4" algn="ctr">
              <a:buNone/>
              <a:defRPr sz="800">
                <a:solidFill>
                  <a:schemeClr val="lt1"/>
                </a:solidFill>
                <a:latin typeface="Montserrat"/>
                <a:ea typeface="Montserrat"/>
                <a:cs typeface="Montserrat"/>
                <a:sym typeface="Montserrat"/>
              </a:defRPr>
            </a:lvl5pPr>
            <a:lvl6pPr lvl="5" algn="ctr">
              <a:buNone/>
              <a:defRPr sz="800">
                <a:solidFill>
                  <a:schemeClr val="lt1"/>
                </a:solidFill>
                <a:latin typeface="Montserrat"/>
                <a:ea typeface="Montserrat"/>
                <a:cs typeface="Montserrat"/>
                <a:sym typeface="Montserrat"/>
              </a:defRPr>
            </a:lvl6pPr>
            <a:lvl7pPr lvl="6" algn="ctr">
              <a:buNone/>
              <a:defRPr sz="800">
                <a:solidFill>
                  <a:schemeClr val="lt1"/>
                </a:solidFill>
                <a:latin typeface="Montserrat"/>
                <a:ea typeface="Montserrat"/>
                <a:cs typeface="Montserrat"/>
                <a:sym typeface="Montserrat"/>
              </a:defRPr>
            </a:lvl7pPr>
            <a:lvl8pPr lvl="7" algn="ctr">
              <a:buNone/>
              <a:defRPr sz="800">
                <a:solidFill>
                  <a:schemeClr val="lt1"/>
                </a:solidFill>
                <a:latin typeface="Montserrat"/>
                <a:ea typeface="Montserrat"/>
                <a:cs typeface="Montserrat"/>
                <a:sym typeface="Montserrat"/>
              </a:defRPr>
            </a:lvl8pPr>
            <a:lvl9pPr lvl="8"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60" name="Google Shape;60;p11"/>
          <p:cNvCxnSpPr/>
          <p:nvPr/>
        </p:nvCxnSpPr>
        <p:spPr>
          <a:xfrm>
            <a:off x="264000" y="408750"/>
            <a:ext cx="8507100" cy="0"/>
          </a:xfrm>
          <a:prstGeom prst="straightConnector1">
            <a:avLst/>
          </a:prstGeom>
          <a:noFill/>
          <a:ln cap="flat" cmpd="sng" w="9525">
            <a:solidFill>
              <a:srgbClr val="595959"/>
            </a:solidFill>
            <a:prstDash val="solid"/>
            <a:round/>
            <a:headEnd len="med" w="med" type="none"/>
            <a:tailEnd len="med" w="med" type="none"/>
          </a:ln>
        </p:spPr>
      </p:cxnSp>
      <p:sp>
        <p:nvSpPr>
          <p:cNvPr id="61" name="Google Shape;61;p11"/>
          <p:cNvSpPr txBox="1"/>
          <p:nvPr>
            <p:ph idx="2" type="title"/>
          </p:nvPr>
        </p:nvSpPr>
        <p:spPr>
          <a:xfrm>
            <a:off x="311700" y="67725"/>
            <a:ext cx="8520600" cy="30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1"/>
          <p:cNvSpPr txBox="1"/>
          <p:nvPr>
            <p:ph idx="3"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1">
  <p:cSld name="TITLE_AND_BODY_1">
    <p:spTree>
      <p:nvGrpSpPr>
        <p:cNvPr id="63" name="Shape 63"/>
        <p:cNvGrpSpPr/>
        <p:nvPr/>
      </p:nvGrpSpPr>
      <p:grpSpPr>
        <a:xfrm>
          <a:off x="0" y="0"/>
          <a:ext cx="0" cy="0"/>
          <a:chOff x="0" y="0"/>
          <a:chExt cx="0" cy="0"/>
        </a:xfrm>
      </p:grpSpPr>
      <p:pic>
        <p:nvPicPr>
          <p:cNvPr id="64" name="Google Shape;64;p12"/>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65" name="Google Shape;65;p12"/>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2"/>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68" name="Google Shape;68;p12"/>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2">
  <p:cSld name="TITLE_AND_BODY_1_4">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71" name="Google Shape;71;p13"/>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72" name="Google Shape;72;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3"/>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74" name="Google Shape;74;p13"/>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3">
  <p:cSld name="TITLE_AND_BODY_1_4_1">
    <p:spTree>
      <p:nvGrpSpPr>
        <p:cNvPr id="75" name="Shape 75"/>
        <p:cNvGrpSpPr/>
        <p:nvPr/>
      </p:nvGrpSpPr>
      <p:grpSpPr>
        <a:xfrm>
          <a:off x="0" y="0"/>
          <a:ext cx="0" cy="0"/>
          <a:chOff x="0" y="0"/>
          <a:chExt cx="0" cy="0"/>
        </a:xfrm>
      </p:grpSpPr>
      <p:pic>
        <p:nvPicPr>
          <p:cNvPr id="76" name="Google Shape;76;p14"/>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77" name="Google Shape;77;p14"/>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4"/>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80" name="Google Shape;80;p14"/>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4">
  <p:cSld name="TITLE_AND_BODY_1_4_1_1">
    <p:spTree>
      <p:nvGrpSpPr>
        <p:cNvPr id="8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83" name="Google Shape;83;p15"/>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86" name="Google Shape;86;p15"/>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5">
  <p:cSld name="TITLE_AND_BODY_1_4_1_1_1">
    <p:spTree>
      <p:nvGrpSpPr>
        <p:cNvPr id="87" name="Shape 87"/>
        <p:cNvGrpSpPr/>
        <p:nvPr/>
      </p:nvGrpSpPr>
      <p:grpSpPr>
        <a:xfrm>
          <a:off x="0" y="0"/>
          <a:ext cx="0" cy="0"/>
          <a:chOff x="0" y="0"/>
          <a:chExt cx="0" cy="0"/>
        </a:xfrm>
      </p:grpSpPr>
      <p:pic>
        <p:nvPicPr>
          <p:cNvPr id="88" name="Google Shape;88;p16"/>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89" name="Google Shape;89;p16"/>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90" name="Google Shape;9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6"/>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92" name="Google Shape;92;p16"/>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6">
  <p:cSld name="TITLE_AND_BODY_1_3">
    <p:spTree>
      <p:nvGrpSpPr>
        <p:cNvPr id="93" name="Shape 93"/>
        <p:cNvGrpSpPr/>
        <p:nvPr/>
      </p:nvGrpSpPr>
      <p:grpSpPr>
        <a:xfrm>
          <a:off x="0" y="0"/>
          <a:ext cx="0" cy="0"/>
          <a:chOff x="0" y="0"/>
          <a:chExt cx="0" cy="0"/>
        </a:xfrm>
      </p:grpSpPr>
      <p:pic>
        <p:nvPicPr>
          <p:cNvPr id="94" name="Google Shape;94;p17"/>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95" name="Google Shape;95;p17"/>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7"/>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98" name="Google Shape;98;p17"/>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600"/>
              <a:buNone/>
              <a:defRPr sz="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7">
  <p:cSld name="TITLE_AND_BODY_1_2">
    <p:spTree>
      <p:nvGrpSpPr>
        <p:cNvPr id="99" name="Shape 99"/>
        <p:cNvGrpSpPr/>
        <p:nvPr/>
      </p:nvGrpSpPr>
      <p:grpSpPr>
        <a:xfrm>
          <a:off x="0" y="0"/>
          <a:ext cx="0" cy="0"/>
          <a:chOff x="0" y="0"/>
          <a:chExt cx="0" cy="0"/>
        </a:xfrm>
      </p:grpSpPr>
      <p:pic>
        <p:nvPicPr>
          <p:cNvPr id="100" name="Google Shape;100;p18"/>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101" name="Google Shape;101;p18"/>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04" name="Google Shape;104;p18"/>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8">
  <p:cSld name="TITLE_AND_BODY_1_2_2">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107" name="Google Shape;107;p19"/>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9"/>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10" name="Google Shape;110;p19"/>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9">
  <p:cSld name="TITLE_AND_BODY_1_2_2_1">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113" name="Google Shape;113;p20"/>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0"/>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16" name="Google Shape;116;p20"/>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rge Logo 2">
  <p:cSld name="TITLE_1">
    <p:spTree>
      <p:nvGrpSpPr>
        <p:cNvPr id="16" name="Shape 16"/>
        <p:cNvGrpSpPr/>
        <p:nvPr/>
      </p:nvGrpSpPr>
      <p:grpSpPr>
        <a:xfrm>
          <a:off x="0" y="0"/>
          <a:ext cx="0" cy="0"/>
          <a:chOff x="0" y="0"/>
          <a:chExt cx="0" cy="0"/>
        </a:xfrm>
      </p:grpSpPr>
      <p:sp>
        <p:nvSpPr>
          <p:cNvPr id="17" name="Google Shape;17;p3"/>
          <p:cNvSpPr/>
          <p:nvPr/>
        </p:nvSpPr>
        <p:spPr>
          <a:xfrm>
            <a:off x="-72911" y="-76052"/>
            <a:ext cx="9289800" cy="5295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3"/>
          <p:cNvPicPr preferRelativeResize="0"/>
          <p:nvPr/>
        </p:nvPicPr>
        <p:blipFill>
          <a:blip r:embed="rId2">
            <a:alphaModFix/>
          </a:blip>
          <a:stretch>
            <a:fillRect/>
          </a:stretch>
        </p:blipFill>
        <p:spPr>
          <a:xfrm>
            <a:off x="1433823" y="1663425"/>
            <a:ext cx="5927036" cy="1223425"/>
          </a:xfrm>
          <a:prstGeom prst="rect">
            <a:avLst/>
          </a:prstGeom>
          <a:noFill/>
          <a:ln>
            <a:noFill/>
          </a:ln>
        </p:spPr>
      </p:pic>
      <p:pic>
        <p:nvPicPr>
          <p:cNvPr id="19" name="Google Shape;19;p3"/>
          <p:cNvPicPr preferRelativeResize="0"/>
          <p:nvPr/>
        </p:nvPicPr>
        <p:blipFill>
          <a:blip r:embed="rId3">
            <a:alphaModFix/>
          </a:blip>
          <a:stretch>
            <a:fillRect/>
          </a:stretch>
        </p:blipFill>
        <p:spPr>
          <a:xfrm>
            <a:off x="4321075" y="4449263"/>
            <a:ext cx="468125" cy="468125"/>
          </a:xfrm>
          <a:prstGeom prst="rect">
            <a:avLst/>
          </a:prstGeom>
          <a:noFill/>
          <a:ln>
            <a:noFill/>
          </a:ln>
        </p:spPr>
      </p:pic>
      <p:sp>
        <p:nvSpPr>
          <p:cNvPr id="20" name="Google Shape;20;p3"/>
          <p:cNvSpPr txBox="1"/>
          <p:nvPr>
            <p:ph type="ctrTitle"/>
          </p:nvPr>
        </p:nvSpPr>
        <p:spPr>
          <a:xfrm>
            <a:off x="311700" y="3213625"/>
            <a:ext cx="8520600" cy="468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9DE27"/>
              </a:buClr>
              <a:buSzPts val="1500"/>
              <a:buFont typeface="Montserrat ExtraBold"/>
              <a:buNone/>
              <a:defRPr sz="1500">
                <a:solidFill>
                  <a:srgbClr val="F9DE27"/>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46450" y="3775125"/>
            <a:ext cx="8520600" cy="4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9DE27"/>
              </a:buClr>
              <a:buSzPts val="1000"/>
              <a:buFont typeface="Montserrat"/>
              <a:buNone/>
              <a:defRPr sz="1000">
                <a:solidFill>
                  <a:srgbClr val="F9DE27"/>
                </a:solidFill>
                <a:latin typeface="Montserrat"/>
                <a:ea typeface="Montserrat"/>
                <a:cs typeface="Montserrat"/>
                <a:sym typeface="Montserrat"/>
              </a:defRPr>
            </a:lvl1pPr>
            <a:lvl2pPr lvl="1" rtl="0" algn="ctr">
              <a:lnSpc>
                <a:spcPct val="100000"/>
              </a:lnSpc>
              <a:spcBef>
                <a:spcPts val="0"/>
              </a:spcBef>
              <a:spcAft>
                <a:spcPts val="0"/>
              </a:spcAft>
              <a:buSzPts val="1000"/>
              <a:buFont typeface="Montserrat"/>
              <a:buNone/>
              <a:defRPr sz="1000">
                <a:latin typeface="Montserrat"/>
                <a:ea typeface="Montserrat"/>
                <a:cs typeface="Montserrat"/>
                <a:sym typeface="Montserrat"/>
              </a:defRPr>
            </a:lvl2pPr>
            <a:lvl3pPr lvl="2" rtl="0" algn="ctr">
              <a:lnSpc>
                <a:spcPct val="100000"/>
              </a:lnSpc>
              <a:spcBef>
                <a:spcPts val="0"/>
              </a:spcBef>
              <a:spcAft>
                <a:spcPts val="0"/>
              </a:spcAft>
              <a:buSzPts val="1000"/>
              <a:buFont typeface="Montserrat"/>
              <a:buNone/>
              <a:defRPr sz="1000">
                <a:latin typeface="Montserrat"/>
                <a:ea typeface="Montserrat"/>
                <a:cs typeface="Montserrat"/>
                <a:sym typeface="Montserrat"/>
              </a:defRPr>
            </a:lvl3pPr>
            <a:lvl4pPr lvl="3" rtl="0" algn="ctr">
              <a:lnSpc>
                <a:spcPct val="100000"/>
              </a:lnSpc>
              <a:spcBef>
                <a:spcPts val="0"/>
              </a:spcBef>
              <a:spcAft>
                <a:spcPts val="0"/>
              </a:spcAft>
              <a:buSzPts val="1000"/>
              <a:buFont typeface="Montserrat"/>
              <a:buNone/>
              <a:defRPr sz="1000">
                <a:latin typeface="Montserrat"/>
                <a:ea typeface="Montserrat"/>
                <a:cs typeface="Montserrat"/>
                <a:sym typeface="Montserrat"/>
              </a:defRPr>
            </a:lvl4pPr>
            <a:lvl5pPr lvl="4" rtl="0" algn="ctr">
              <a:lnSpc>
                <a:spcPct val="100000"/>
              </a:lnSpc>
              <a:spcBef>
                <a:spcPts val="0"/>
              </a:spcBef>
              <a:spcAft>
                <a:spcPts val="0"/>
              </a:spcAft>
              <a:buSzPts val="1000"/>
              <a:buFont typeface="Montserrat"/>
              <a:buNone/>
              <a:defRPr sz="1000">
                <a:latin typeface="Montserrat"/>
                <a:ea typeface="Montserrat"/>
                <a:cs typeface="Montserrat"/>
                <a:sym typeface="Montserrat"/>
              </a:defRPr>
            </a:lvl5pPr>
            <a:lvl6pPr lvl="5" rtl="0" algn="ctr">
              <a:lnSpc>
                <a:spcPct val="100000"/>
              </a:lnSpc>
              <a:spcBef>
                <a:spcPts val="0"/>
              </a:spcBef>
              <a:spcAft>
                <a:spcPts val="0"/>
              </a:spcAft>
              <a:buSzPts val="1000"/>
              <a:buFont typeface="Montserrat"/>
              <a:buNone/>
              <a:defRPr sz="1000">
                <a:latin typeface="Montserrat"/>
                <a:ea typeface="Montserrat"/>
                <a:cs typeface="Montserrat"/>
                <a:sym typeface="Montserrat"/>
              </a:defRPr>
            </a:lvl6pPr>
            <a:lvl7pPr lvl="6" rtl="0" algn="ctr">
              <a:lnSpc>
                <a:spcPct val="100000"/>
              </a:lnSpc>
              <a:spcBef>
                <a:spcPts val="0"/>
              </a:spcBef>
              <a:spcAft>
                <a:spcPts val="0"/>
              </a:spcAft>
              <a:buSzPts val="1000"/>
              <a:buFont typeface="Montserrat"/>
              <a:buNone/>
              <a:defRPr sz="1000">
                <a:latin typeface="Montserrat"/>
                <a:ea typeface="Montserrat"/>
                <a:cs typeface="Montserrat"/>
                <a:sym typeface="Montserrat"/>
              </a:defRPr>
            </a:lvl7pPr>
            <a:lvl8pPr lvl="7" rtl="0" algn="ctr">
              <a:lnSpc>
                <a:spcPct val="100000"/>
              </a:lnSpc>
              <a:spcBef>
                <a:spcPts val="0"/>
              </a:spcBef>
              <a:spcAft>
                <a:spcPts val="0"/>
              </a:spcAft>
              <a:buSzPts val="1000"/>
              <a:buFont typeface="Montserrat"/>
              <a:buNone/>
              <a:defRPr sz="1000">
                <a:latin typeface="Montserrat"/>
                <a:ea typeface="Montserrat"/>
                <a:cs typeface="Montserrat"/>
                <a:sym typeface="Montserrat"/>
              </a:defRPr>
            </a:lvl8pPr>
            <a:lvl9pPr lvl="8" rtl="0" algn="ctr">
              <a:lnSpc>
                <a:spcPct val="100000"/>
              </a:lnSpc>
              <a:spcBef>
                <a:spcPts val="0"/>
              </a:spcBef>
              <a:spcAft>
                <a:spcPts val="0"/>
              </a:spcAft>
              <a:buSzPts val="1000"/>
              <a:buFont typeface="Montserrat"/>
              <a:buNone/>
              <a:defRPr sz="1000">
                <a:latin typeface="Montserrat"/>
                <a:ea typeface="Montserrat"/>
                <a:cs typeface="Montserrat"/>
                <a:sym typeface="Montserrat"/>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10">
  <p:cSld name="TITLE_AND_BODY_1_2_2_1_1">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119" name="Google Shape;119;p21"/>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1"/>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22" name="Google Shape;122;p21"/>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11">
  <p:cSld name="TITLE_AND_BODY_1_2_1">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2">
            <a:alphaModFix/>
          </a:blip>
          <a:stretch>
            <a:fillRect/>
          </a:stretch>
        </p:blipFill>
        <p:spPr>
          <a:xfrm>
            <a:off x="0" y="4433204"/>
            <a:ext cx="9143996" cy="710293"/>
          </a:xfrm>
          <a:prstGeom prst="rect">
            <a:avLst/>
          </a:prstGeom>
          <a:noFill/>
          <a:ln>
            <a:noFill/>
          </a:ln>
        </p:spPr>
      </p:pic>
      <p:sp>
        <p:nvSpPr>
          <p:cNvPr id="125" name="Google Shape;125;p22"/>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2"/>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28" name="Google Shape;128;p22"/>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Color Footer 12">
  <p:cSld name="TITLE_AND_BODY_1_1">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2">
            <a:alphaModFix/>
          </a:blip>
          <a:stretch>
            <a:fillRect/>
          </a:stretch>
        </p:blipFill>
        <p:spPr>
          <a:xfrm>
            <a:off x="0" y="4424629"/>
            <a:ext cx="9143996" cy="710293"/>
          </a:xfrm>
          <a:prstGeom prst="rect">
            <a:avLst/>
          </a:prstGeom>
          <a:noFill/>
          <a:ln>
            <a:noFill/>
          </a:ln>
        </p:spPr>
      </p:pic>
      <p:sp>
        <p:nvSpPr>
          <p:cNvPr id="131" name="Google Shape;131;p23"/>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dk1"/>
                </a:solidFill>
                <a:latin typeface="Montserrat"/>
                <a:ea typeface="Montserrat"/>
                <a:cs typeface="Montserrat"/>
                <a:sym typeface="Montserrat"/>
              </a:defRPr>
            </a:lvl1pPr>
            <a:lvl2pPr lvl="1" rtl="0" algn="ctr">
              <a:buNone/>
              <a:defRPr sz="800">
                <a:solidFill>
                  <a:schemeClr val="dk1"/>
                </a:solidFill>
                <a:latin typeface="Montserrat"/>
                <a:ea typeface="Montserrat"/>
                <a:cs typeface="Montserrat"/>
                <a:sym typeface="Montserrat"/>
              </a:defRPr>
            </a:lvl2pPr>
            <a:lvl3pPr lvl="2" rtl="0" algn="ctr">
              <a:buNone/>
              <a:defRPr sz="800">
                <a:solidFill>
                  <a:schemeClr val="dk1"/>
                </a:solidFill>
                <a:latin typeface="Montserrat"/>
                <a:ea typeface="Montserrat"/>
                <a:cs typeface="Montserrat"/>
                <a:sym typeface="Montserrat"/>
              </a:defRPr>
            </a:lvl3pPr>
            <a:lvl4pPr lvl="3" rtl="0" algn="ctr">
              <a:buNone/>
              <a:defRPr sz="800">
                <a:solidFill>
                  <a:schemeClr val="dk1"/>
                </a:solidFill>
                <a:latin typeface="Montserrat"/>
                <a:ea typeface="Montserrat"/>
                <a:cs typeface="Montserrat"/>
                <a:sym typeface="Montserrat"/>
              </a:defRPr>
            </a:lvl4pPr>
            <a:lvl5pPr lvl="4" rtl="0" algn="ctr">
              <a:buNone/>
              <a:defRPr sz="800">
                <a:solidFill>
                  <a:schemeClr val="dk1"/>
                </a:solidFill>
                <a:latin typeface="Montserrat"/>
                <a:ea typeface="Montserrat"/>
                <a:cs typeface="Montserrat"/>
                <a:sym typeface="Montserrat"/>
              </a:defRPr>
            </a:lvl5pPr>
            <a:lvl6pPr lvl="5" rtl="0" algn="ctr">
              <a:buNone/>
              <a:defRPr sz="800">
                <a:solidFill>
                  <a:schemeClr val="dk1"/>
                </a:solidFill>
                <a:latin typeface="Montserrat"/>
                <a:ea typeface="Montserrat"/>
                <a:cs typeface="Montserrat"/>
                <a:sym typeface="Montserrat"/>
              </a:defRPr>
            </a:lvl6pPr>
            <a:lvl7pPr lvl="6" rtl="0" algn="ctr">
              <a:buNone/>
              <a:defRPr sz="800">
                <a:solidFill>
                  <a:schemeClr val="dk1"/>
                </a:solidFill>
                <a:latin typeface="Montserrat"/>
                <a:ea typeface="Montserrat"/>
                <a:cs typeface="Montserrat"/>
                <a:sym typeface="Montserrat"/>
              </a:defRPr>
            </a:lvl7pPr>
            <a:lvl8pPr lvl="7" rtl="0" algn="ctr">
              <a:buNone/>
              <a:defRPr sz="800">
                <a:solidFill>
                  <a:schemeClr val="dk1"/>
                </a:solidFill>
                <a:latin typeface="Montserrat"/>
                <a:ea typeface="Montserrat"/>
                <a:cs typeface="Montserrat"/>
                <a:sym typeface="Montserrat"/>
              </a:defRPr>
            </a:lvl8pPr>
            <a:lvl9pPr lvl="8" rtl="0" algn="ctr">
              <a:buNone/>
              <a:defRPr sz="800">
                <a:solidFill>
                  <a:schemeClr val="dk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3"/>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34" name="Google Shape;134;p23"/>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600"/>
              <a:buNone/>
              <a:defRPr sz="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Title and two columns" type="twoColTx">
  <p:cSld name="TITLE_AND_TWO_COLUMNS">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 name="Google Shape;137;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1600"/>
              </a:spcBef>
              <a:spcAft>
                <a:spcPts val="0"/>
              </a:spcAft>
              <a:buSzPts val="1000"/>
              <a:buChar char="○"/>
              <a:defRPr/>
            </a:lvl2pPr>
            <a:lvl3pPr indent="-292100" lvl="2" marL="1371600">
              <a:spcBef>
                <a:spcPts val="1600"/>
              </a:spcBef>
              <a:spcAft>
                <a:spcPts val="0"/>
              </a:spcAft>
              <a:buSzPts val="1000"/>
              <a:buChar char="■"/>
              <a:defRPr/>
            </a:lvl3pPr>
            <a:lvl4pPr indent="-292100" lvl="3" marL="1828800">
              <a:spcBef>
                <a:spcPts val="1600"/>
              </a:spcBef>
              <a:spcAft>
                <a:spcPts val="0"/>
              </a:spcAft>
              <a:buSzPts val="1000"/>
              <a:buChar char="●"/>
              <a:defRPr/>
            </a:lvl4pPr>
            <a:lvl5pPr indent="-292100" lvl="4" marL="2286000">
              <a:spcBef>
                <a:spcPts val="1600"/>
              </a:spcBef>
              <a:spcAft>
                <a:spcPts val="0"/>
              </a:spcAft>
              <a:buSzPts val="1000"/>
              <a:buChar char="○"/>
              <a:defRPr/>
            </a:lvl5pPr>
            <a:lvl6pPr indent="-292100" lvl="5" marL="2743200">
              <a:spcBef>
                <a:spcPts val="1600"/>
              </a:spcBef>
              <a:spcAft>
                <a:spcPts val="0"/>
              </a:spcAft>
              <a:buSzPts val="1000"/>
              <a:buChar char="■"/>
              <a:defRPr/>
            </a:lvl6pPr>
            <a:lvl7pPr indent="-292100" lvl="6" marL="3200400">
              <a:spcBef>
                <a:spcPts val="1600"/>
              </a:spcBef>
              <a:spcAft>
                <a:spcPts val="0"/>
              </a:spcAft>
              <a:buSzPts val="1000"/>
              <a:buChar char="●"/>
              <a:defRPr/>
            </a:lvl7pPr>
            <a:lvl8pPr indent="-292100" lvl="7" marL="3657600">
              <a:spcBef>
                <a:spcPts val="1600"/>
              </a:spcBef>
              <a:spcAft>
                <a:spcPts val="0"/>
              </a:spcAft>
              <a:buSzPts val="1000"/>
              <a:buChar char="○"/>
              <a:defRPr/>
            </a:lvl8pPr>
            <a:lvl9pPr indent="-292100" lvl="8" marL="4114800">
              <a:spcBef>
                <a:spcPts val="1600"/>
              </a:spcBef>
              <a:spcAft>
                <a:spcPts val="1600"/>
              </a:spcAft>
              <a:buSzPts val="1000"/>
              <a:buChar char="■"/>
              <a:defRPr/>
            </a:lvl9pPr>
          </a:lstStyle>
          <a:p/>
        </p:txBody>
      </p:sp>
      <p:sp>
        <p:nvSpPr>
          <p:cNvPr id="138" name="Google Shape;138;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1600"/>
              </a:spcBef>
              <a:spcAft>
                <a:spcPts val="0"/>
              </a:spcAft>
              <a:buSzPts val="1000"/>
              <a:buChar char="○"/>
              <a:defRPr/>
            </a:lvl2pPr>
            <a:lvl3pPr indent="-292100" lvl="2" marL="1371600">
              <a:spcBef>
                <a:spcPts val="1600"/>
              </a:spcBef>
              <a:spcAft>
                <a:spcPts val="0"/>
              </a:spcAft>
              <a:buSzPts val="1000"/>
              <a:buChar char="■"/>
              <a:defRPr/>
            </a:lvl3pPr>
            <a:lvl4pPr indent="-292100" lvl="3" marL="1828800">
              <a:spcBef>
                <a:spcPts val="1600"/>
              </a:spcBef>
              <a:spcAft>
                <a:spcPts val="0"/>
              </a:spcAft>
              <a:buSzPts val="1000"/>
              <a:buChar char="●"/>
              <a:defRPr/>
            </a:lvl4pPr>
            <a:lvl5pPr indent="-292100" lvl="4" marL="2286000">
              <a:spcBef>
                <a:spcPts val="1600"/>
              </a:spcBef>
              <a:spcAft>
                <a:spcPts val="0"/>
              </a:spcAft>
              <a:buSzPts val="1000"/>
              <a:buChar char="○"/>
              <a:defRPr/>
            </a:lvl5pPr>
            <a:lvl6pPr indent="-292100" lvl="5" marL="2743200">
              <a:spcBef>
                <a:spcPts val="1600"/>
              </a:spcBef>
              <a:spcAft>
                <a:spcPts val="0"/>
              </a:spcAft>
              <a:buSzPts val="1000"/>
              <a:buChar char="■"/>
              <a:defRPr/>
            </a:lvl6pPr>
            <a:lvl7pPr indent="-292100" lvl="6" marL="3200400">
              <a:spcBef>
                <a:spcPts val="1600"/>
              </a:spcBef>
              <a:spcAft>
                <a:spcPts val="0"/>
              </a:spcAft>
              <a:buSzPts val="1000"/>
              <a:buChar char="●"/>
              <a:defRPr/>
            </a:lvl7pPr>
            <a:lvl8pPr indent="-292100" lvl="7" marL="3657600">
              <a:spcBef>
                <a:spcPts val="1600"/>
              </a:spcBef>
              <a:spcAft>
                <a:spcPts val="0"/>
              </a:spcAft>
              <a:buSzPts val="1000"/>
              <a:buChar char="○"/>
              <a:defRPr/>
            </a:lvl8pPr>
            <a:lvl9pPr indent="-292100" lvl="8" marL="4114800">
              <a:spcBef>
                <a:spcPts val="1600"/>
              </a:spcBef>
              <a:spcAft>
                <a:spcPts val="1600"/>
              </a:spcAft>
              <a:buSzPts val="1000"/>
              <a:buChar char="■"/>
              <a:defRPr/>
            </a:lvl9pPr>
          </a:lstStyle>
          <a:p/>
        </p:txBody>
      </p:sp>
      <p:cxnSp>
        <p:nvCxnSpPr>
          <p:cNvPr id="139" name="Google Shape;139;p24"/>
          <p:cNvCxnSpPr/>
          <p:nvPr/>
        </p:nvCxnSpPr>
        <p:spPr>
          <a:xfrm>
            <a:off x="264000" y="408750"/>
            <a:ext cx="8507100" cy="0"/>
          </a:xfrm>
          <a:prstGeom prst="straightConnector1">
            <a:avLst/>
          </a:prstGeom>
          <a:noFill/>
          <a:ln cap="flat" cmpd="sng" w="9525">
            <a:solidFill>
              <a:srgbClr val="595959"/>
            </a:solidFill>
            <a:prstDash val="solid"/>
            <a:round/>
            <a:headEnd len="med" w="med" type="none"/>
            <a:tailEnd len="med" w="med" type="none"/>
          </a:ln>
        </p:spPr>
      </p:cxnSp>
      <p:sp>
        <p:nvSpPr>
          <p:cNvPr id="140" name="Google Shape;140;p24"/>
          <p:cNvSpPr txBox="1"/>
          <p:nvPr>
            <p:ph idx="3" type="title"/>
          </p:nvPr>
        </p:nvSpPr>
        <p:spPr>
          <a:xfrm>
            <a:off x="311700" y="67725"/>
            <a:ext cx="8520600" cy="30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4"/>
          <p:cNvSpPr txBox="1"/>
          <p:nvPr>
            <p:ph idx="4"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42" name="Google Shape;142;p24"/>
          <p:cNvPicPr preferRelativeResize="0"/>
          <p:nvPr/>
        </p:nvPicPr>
        <p:blipFill>
          <a:blip r:embed="rId2">
            <a:alphaModFix/>
          </a:blip>
          <a:stretch>
            <a:fillRect/>
          </a:stretch>
        </p:blipFill>
        <p:spPr>
          <a:xfrm>
            <a:off x="8699050" y="4717275"/>
            <a:ext cx="357600" cy="357600"/>
          </a:xfrm>
          <a:prstGeom prst="rect">
            <a:avLst/>
          </a:prstGeom>
          <a:noFill/>
          <a:ln>
            <a:noFill/>
          </a:ln>
        </p:spPr>
      </p:pic>
      <p:sp>
        <p:nvSpPr>
          <p:cNvPr id="143" name="Google Shape;143;p24"/>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Title only" type="titleOnly">
  <p:cSld name="TITLE_ONLY">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6" name="Google Shape;146;p25"/>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47" name="Google Shape;147;p25"/>
          <p:cNvPicPr preferRelativeResize="0"/>
          <p:nvPr/>
        </p:nvPicPr>
        <p:blipFill>
          <a:blip r:embed="rId2">
            <a:alphaModFix/>
          </a:blip>
          <a:stretch>
            <a:fillRect/>
          </a:stretch>
        </p:blipFill>
        <p:spPr>
          <a:xfrm>
            <a:off x="8699050" y="4717275"/>
            <a:ext cx="357600" cy="357600"/>
          </a:xfrm>
          <a:prstGeom prst="rect">
            <a:avLst/>
          </a:prstGeom>
          <a:noFill/>
          <a:ln>
            <a:noFill/>
          </a:ln>
        </p:spPr>
      </p:pic>
      <p:sp>
        <p:nvSpPr>
          <p:cNvPr id="148" name="Google Shape;148;p25"/>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p:cSld name="SECTION_TITLE_AND_DESCRIPTION">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475" l="14530" r="21824" t="475"/>
          <a:stretch/>
        </p:blipFill>
        <p:spPr>
          <a:xfrm>
            <a:off x="3751750" y="0"/>
            <a:ext cx="5392255" cy="5143497"/>
          </a:xfrm>
          <a:prstGeom prst="rect">
            <a:avLst/>
          </a:prstGeom>
          <a:noFill/>
          <a:ln>
            <a:noFill/>
          </a:ln>
        </p:spPr>
      </p:pic>
      <p:sp>
        <p:nvSpPr>
          <p:cNvPr id="151" name="Google Shape;151;p26"/>
          <p:cNvSpPr/>
          <p:nvPr/>
        </p:nvSpPr>
        <p:spPr>
          <a:xfrm>
            <a:off x="-89750" y="-67325"/>
            <a:ext cx="3841500" cy="5295600"/>
          </a:xfrm>
          <a:prstGeom prst="rect">
            <a:avLst/>
          </a:prstGeom>
          <a:solidFill>
            <a:srgbClr val="FF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3" name="Google Shape;153;p26"/>
          <p:cNvSpPr txBox="1"/>
          <p:nvPr>
            <p:ph idx="1"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4" name="Google Shape;154;p26"/>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55" name="Google Shape;155;p26"/>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56" name="Google Shape;156;p26"/>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
  <p:cSld name="SECTION_TITLE_AND_DESCRIPTION_2">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2">
            <a:alphaModFix/>
          </a:blip>
          <a:srcRect b="475" l="14530" r="21824" t="475"/>
          <a:stretch/>
        </p:blipFill>
        <p:spPr>
          <a:xfrm>
            <a:off x="0" y="0"/>
            <a:ext cx="5392256" cy="5143497"/>
          </a:xfrm>
          <a:prstGeom prst="rect">
            <a:avLst/>
          </a:prstGeom>
          <a:noFill/>
          <a:ln>
            <a:noFill/>
          </a:ln>
        </p:spPr>
      </p:pic>
      <p:sp>
        <p:nvSpPr>
          <p:cNvPr id="159" name="Google Shape;159;p27"/>
          <p:cNvSpPr/>
          <p:nvPr/>
        </p:nvSpPr>
        <p:spPr>
          <a:xfrm>
            <a:off x="5302500" y="-67325"/>
            <a:ext cx="3841500" cy="5295600"/>
          </a:xfrm>
          <a:prstGeom prst="rect">
            <a:avLst/>
          </a:prstGeom>
          <a:solidFill>
            <a:srgbClr val="FF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1" name="Google Shape;161;p27"/>
          <p:cNvSpPr txBox="1"/>
          <p:nvPr>
            <p:ph idx="1"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7"/>
          <p:cNvSpPr txBox="1"/>
          <p:nvPr>
            <p:ph idx="2"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63" name="Google Shape;163;p27"/>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64" name="Google Shape;164;p27"/>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1">
  <p:cSld name="SECTION_TITLE_AND_DESCRIPTION_1">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0" l="29822" r="886" t="0"/>
          <a:stretch/>
        </p:blipFill>
        <p:spPr>
          <a:xfrm>
            <a:off x="3751750" y="0"/>
            <a:ext cx="5392251" cy="5143499"/>
          </a:xfrm>
          <a:prstGeom prst="rect">
            <a:avLst/>
          </a:prstGeom>
          <a:noFill/>
          <a:ln>
            <a:noFill/>
          </a:ln>
        </p:spPr>
      </p:pic>
      <p:sp>
        <p:nvSpPr>
          <p:cNvPr id="167" name="Google Shape;167;p28"/>
          <p:cNvSpPr/>
          <p:nvPr/>
        </p:nvSpPr>
        <p:spPr>
          <a:xfrm>
            <a:off x="-89750" y="-67325"/>
            <a:ext cx="3841500" cy="5295600"/>
          </a:xfrm>
          <a:prstGeom prst="rect">
            <a:avLst/>
          </a:prstGeom>
          <a:solidFill>
            <a:srgbClr val="C4B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69" name="Google Shape;169;p28"/>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70" name="Google Shape;170;p28"/>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28"/>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2" name="Google Shape;172;p28"/>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1">
  <p:cSld name="SECTION_TITLE_AND_DESCRIPTION_1_2">
    <p:spTree>
      <p:nvGrpSpPr>
        <p:cNvPr id="173" name="Shape 173"/>
        <p:cNvGrpSpPr/>
        <p:nvPr/>
      </p:nvGrpSpPr>
      <p:grpSpPr>
        <a:xfrm>
          <a:off x="0" y="0"/>
          <a:ext cx="0" cy="0"/>
          <a:chOff x="0" y="0"/>
          <a:chExt cx="0" cy="0"/>
        </a:xfrm>
      </p:grpSpPr>
      <p:pic>
        <p:nvPicPr>
          <p:cNvPr id="174" name="Google Shape;174;p29"/>
          <p:cNvPicPr preferRelativeResize="0"/>
          <p:nvPr/>
        </p:nvPicPr>
        <p:blipFill rotWithShape="1">
          <a:blip r:embed="rId2">
            <a:alphaModFix/>
          </a:blip>
          <a:srcRect b="0" l="29822" r="886" t="0"/>
          <a:stretch/>
        </p:blipFill>
        <p:spPr>
          <a:xfrm>
            <a:off x="0" y="0"/>
            <a:ext cx="5392251" cy="5143499"/>
          </a:xfrm>
          <a:prstGeom prst="rect">
            <a:avLst/>
          </a:prstGeom>
          <a:noFill/>
          <a:ln>
            <a:noFill/>
          </a:ln>
        </p:spPr>
      </p:pic>
      <p:sp>
        <p:nvSpPr>
          <p:cNvPr id="175" name="Google Shape;175;p29"/>
          <p:cNvSpPr/>
          <p:nvPr/>
        </p:nvSpPr>
        <p:spPr>
          <a:xfrm>
            <a:off x="5302500" y="-67325"/>
            <a:ext cx="3841500" cy="5295600"/>
          </a:xfrm>
          <a:prstGeom prst="rect">
            <a:avLst/>
          </a:prstGeom>
          <a:solidFill>
            <a:srgbClr val="C4B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77" name="Google Shape;177;p29"/>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78" name="Google Shape;178;p29"/>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79" name="Google Shape;179;p29"/>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0" name="Google Shape;180;p29"/>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2">
  <p:cSld name="SECTION_TITLE_AND_DESCRIPTION_1_1">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15860" r="14728" t="0"/>
          <a:stretch/>
        </p:blipFill>
        <p:spPr>
          <a:xfrm>
            <a:off x="3751750" y="0"/>
            <a:ext cx="5392249" cy="5143500"/>
          </a:xfrm>
          <a:prstGeom prst="rect">
            <a:avLst/>
          </a:prstGeom>
          <a:noFill/>
          <a:ln>
            <a:noFill/>
          </a:ln>
        </p:spPr>
      </p:pic>
      <p:sp>
        <p:nvSpPr>
          <p:cNvPr id="183" name="Google Shape;183;p30"/>
          <p:cNvSpPr/>
          <p:nvPr/>
        </p:nvSpPr>
        <p:spPr>
          <a:xfrm>
            <a:off x="-89750" y="-67325"/>
            <a:ext cx="3841500" cy="5295600"/>
          </a:xfrm>
          <a:prstGeom prst="rect">
            <a:avLst/>
          </a:prstGeom>
          <a:solidFill>
            <a:srgbClr val="CCF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85" name="Google Shape;185;p30"/>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86" name="Google Shape;186;p30"/>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87" name="Google Shape;187;p30"/>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8" name="Google Shape;188;p30"/>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1">
    <p:spTree>
      <p:nvGrpSpPr>
        <p:cNvPr id="23" name="Shape 23"/>
        <p:cNvGrpSpPr/>
        <p:nvPr/>
      </p:nvGrpSpPr>
      <p:grpSpPr>
        <a:xfrm>
          <a:off x="0" y="0"/>
          <a:ext cx="0" cy="0"/>
          <a:chOff x="0" y="0"/>
          <a:chExt cx="0" cy="0"/>
        </a:xfrm>
      </p:grpSpPr>
      <p:sp>
        <p:nvSpPr>
          <p:cNvPr id="24" name="Google Shape;24;p4"/>
          <p:cNvSpPr/>
          <p:nvPr/>
        </p:nvSpPr>
        <p:spPr>
          <a:xfrm>
            <a:off x="-72911" y="-76052"/>
            <a:ext cx="9289800" cy="5295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800">
                <a:solidFill>
                  <a:srgbClr val="F9DE27"/>
                </a:solidFill>
                <a:latin typeface="Montserrat"/>
                <a:ea typeface="Montserrat"/>
                <a:cs typeface="Montserrat"/>
                <a:sym typeface="Montserrat"/>
              </a:defRPr>
            </a:lvl1pPr>
            <a:lvl2pPr lvl="1" rtl="0">
              <a:buNone/>
              <a:defRPr sz="800">
                <a:solidFill>
                  <a:srgbClr val="F9DE27"/>
                </a:solidFill>
                <a:latin typeface="Montserrat"/>
                <a:ea typeface="Montserrat"/>
                <a:cs typeface="Montserrat"/>
                <a:sym typeface="Montserrat"/>
              </a:defRPr>
            </a:lvl2pPr>
            <a:lvl3pPr lvl="2" rtl="0">
              <a:buNone/>
              <a:defRPr sz="800">
                <a:solidFill>
                  <a:srgbClr val="F9DE27"/>
                </a:solidFill>
                <a:latin typeface="Montserrat"/>
                <a:ea typeface="Montserrat"/>
                <a:cs typeface="Montserrat"/>
                <a:sym typeface="Montserrat"/>
              </a:defRPr>
            </a:lvl3pPr>
            <a:lvl4pPr lvl="3" rtl="0">
              <a:buNone/>
              <a:defRPr sz="800">
                <a:solidFill>
                  <a:srgbClr val="F9DE27"/>
                </a:solidFill>
                <a:latin typeface="Montserrat"/>
                <a:ea typeface="Montserrat"/>
                <a:cs typeface="Montserrat"/>
                <a:sym typeface="Montserrat"/>
              </a:defRPr>
            </a:lvl4pPr>
            <a:lvl5pPr lvl="4" rtl="0">
              <a:buNone/>
              <a:defRPr sz="800">
                <a:solidFill>
                  <a:srgbClr val="F9DE27"/>
                </a:solidFill>
                <a:latin typeface="Montserrat"/>
                <a:ea typeface="Montserrat"/>
                <a:cs typeface="Montserrat"/>
                <a:sym typeface="Montserrat"/>
              </a:defRPr>
            </a:lvl5pPr>
            <a:lvl6pPr lvl="5" rtl="0">
              <a:buNone/>
              <a:defRPr sz="800">
                <a:solidFill>
                  <a:srgbClr val="F9DE27"/>
                </a:solidFill>
                <a:latin typeface="Montserrat"/>
                <a:ea typeface="Montserrat"/>
                <a:cs typeface="Montserrat"/>
                <a:sym typeface="Montserrat"/>
              </a:defRPr>
            </a:lvl6pPr>
            <a:lvl7pPr lvl="6" rtl="0">
              <a:buNone/>
              <a:defRPr sz="800">
                <a:solidFill>
                  <a:srgbClr val="F9DE27"/>
                </a:solidFill>
                <a:latin typeface="Montserrat"/>
                <a:ea typeface="Montserrat"/>
                <a:cs typeface="Montserrat"/>
                <a:sym typeface="Montserrat"/>
              </a:defRPr>
            </a:lvl7pPr>
            <a:lvl8pPr lvl="7" rtl="0">
              <a:buNone/>
              <a:defRPr sz="800">
                <a:solidFill>
                  <a:srgbClr val="F9DE27"/>
                </a:solidFill>
                <a:latin typeface="Montserrat"/>
                <a:ea typeface="Montserrat"/>
                <a:cs typeface="Montserrat"/>
                <a:sym typeface="Montserrat"/>
              </a:defRPr>
            </a:lvl8pPr>
            <a:lvl9pPr lvl="8" rtl="0">
              <a:buNone/>
              <a:defRPr sz="800">
                <a:solidFill>
                  <a:srgbClr val="F9DE2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9DE27"/>
              </a:buClr>
              <a:buSzPts val="600"/>
              <a:buNone/>
              <a:defRPr sz="600">
                <a:solidFill>
                  <a:srgbClr val="F9DE27"/>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 name="Google Shape;27;p4"/>
          <p:cNvSpPr txBox="1"/>
          <p:nvPr>
            <p:ph idx="2" type="body"/>
          </p:nvPr>
        </p:nvSpPr>
        <p:spPr>
          <a:xfrm>
            <a:off x="807750" y="666200"/>
            <a:ext cx="4263600" cy="3416400"/>
          </a:xfrm>
          <a:prstGeom prst="rect">
            <a:avLst/>
          </a:prstGeom>
        </p:spPr>
        <p:txBody>
          <a:bodyPr anchorCtr="0" anchor="t" bIns="91425" lIns="91425" spcFirstLastPara="1" rIns="91425" wrap="square" tIns="91425">
            <a:noAutofit/>
          </a:bodyPr>
          <a:lstStyle>
            <a:lvl1pPr indent="-387350" lvl="0" marL="457200" rtl="0">
              <a:lnSpc>
                <a:spcPct val="50000"/>
              </a:lnSpc>
              <a:spcBef>
                <a:spcPts val="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1pPr>
            <a:lvl2pPr indent="-387350" lvl="1" marL="9144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2pPr>
            <a:lvl3pPr indent="-387350" lvl="2" marL="13716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3pPr>
            <a:lvl4pPr indent="-387350" lvl="3" marL="18288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4pPr>
            <a:lvl5pPr indent="-387350" lvl="4" marL="22860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5pPr>
            <a:lvl6pPr indent="-387350" lvl="5" marL="27432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6pPr>
            <a:lvl7pPr indent="-387350" lvl="6" marL="32004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7pPr>
            <a:lvl8pPr indent="-387350" lvl="7" marL="3657600" rtl="0">
              <a:lnSpc>
                <a:spcPct val="50000"/>
              </a:lnSpc>
              <a:spcBef>
                <a:spcPts val="1600"/>
              </a:spcBef>
              <a:spcAft>
                <a:spcPts val="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8pPr>
            <a:lvl9pPr indent="-387350" lvl="8" marL="4114800" rtl="0">
              <a:lnSpc>
                <a:spcPct val="50000"/>
              </a:lnSpc>
              <a:spcBef>
                <a:spcPts val="1600"/>
              </a:spcBef>
              <a:spcAft>
                <a:spcPts val="1600"/>
              </a:spcAft>
              <a:buClr>
                <a:srgbClr val="F9DE27"/>
              </a:buClr>
              <a:buSzPts val="2500"/>
              <a:buFont typeface="Montserrat ExtraBold"/>
              <a:buChar char="■"/>
              <a:defRPr sz="2500">
                <a:solidFill>
                  <a:srgbClr val="F9DE27"/>
                </a:solidFill>
                <a:latin typeface="Montserrat ExtraBold"/>
                <a:ea typeface="Montserrat ExtraBold"/>
                <a:cs typeface="Montserrat ExtraBold"/>
                <a:sym typeface="Montserrat ExtraBold"/>
              </a:defRPr>
            </a:lvl9pPr>
          </a:lstStyle>
          <a:p/>
        </p:txBody>
      </p:sp>
      <p:sp>
        <p:nvSpPr>
          <p:cNvPr id="28" name="Google Shape;28;p4"/>
          <p:cNvSpPr txBox="1"/>
          <p:nvPr>
            <p:ph idx="3" type="body"/>
          </p:nvPr>
        </p:nvSpPr>
        <p:spPr>
          <a:xfrm>
            <a:off x="7198850" y="666200"/>
            <a:ext cx="1273500" cy="3416400"/>
          </a:xfrm>
          <a:prstGeom prst="rect">
            <a:avLst/>
          </a:prstGeom>
        </p:spPr>
        <p:txBody>
          <a:bodyPr anchorCtr="0" anchor="t" bIns="91425" lIns="91425" spcFirstLastPara="1" rIns="91425" wrap="square" tIns="91425">
            <a:noAutofit/>
          </a:bodyPr>
          <a:lstStyle>
            <a:lvl1pPr indent="-323850" lvl="0" marL="457200" rtl="0">
              <a:lnSpc>
                <a:spcPct val="83000"/>
              </a:lnSpc>
              <a:spcBef>
                <a:spcPts val="0"/>
              </a:spcBef>
              <a:spcAft>
                <a:spcPts val="0"/>
              </a:spcAft>
              <a:buClr>
                <a:srgbClr val="F9DE27"/>
              </a:buClr>
              <a:buSzPts val="1500"/>
              <a:buChar char="●"/>
              <a:defRPr sz="1500">
                <a:solidFill>
                  <a:srgbClr val="F9DE27"/>
                </a:solidFill>
              </a:defRPr>
            </a:lvl1pPr>
            <a:lvl2pPr indent="-323850" lvl="1" marL="914400" rtl="0">
              <a:lnSpc>
                <a:spcPct val="83000"/>
              </a:lnSpc>
              <a:spcBef>
                <a:spcPts val="1600"/>
              </a:spcBef>
              <a:spcAft>
                <a:spcPts val="0"/>
              </a:spcAft>
              <a:buClr>
                <a:srgbClr val="F9DE27"/>
              </a:buClr>
              <a:buSzPts val="1500"/>
              <a:buChar char="○"/>
              <a:defRPr sz="1500">
                <a:solidFill>
                  <a:srgbClr val="F9DE27"/>
                </a:solidFill>
              </a:defRPr>
            </a:lvl2pPr>
            <a:lvl3pPr indent="-323850" lvl="2" marL="1371600" rtl="0">
              <a:lnSpc>
                <a:spcPct val="83000"/>
              </a:lnSpc>
              <a:spcBef>
                <a:spcPts val="1600"/>
              </a:spcBef>
              <a:spcAft>
                <a:spcPts val="0"/>
              </a:spcAft>
              <a:buClr>
                <a:srgbClr val="F9DE27"/>
              </a:buClr>
              <a:buSzPts val="1500"/>
              <a:buChar char="■"/>
              <a:defRPr sz="1500">
                <a:solidFill>
                  <a:srgbClr val="F9DE27"/>
                </a:solidFill>
              </a:defRPr>
            </a:lvl3pPr>
            <a:lvl4pPr indent="-323850" lvl="3" marL="1828800" rtl="0">
              <a:lnSpc>
                <a:spcPct val="83000"/>
              </a:lnSpc>
              <a:spcBef>
                <a:spcPts val="1600"/>
              </a:spcBef>
              <a:spcAft>
                <a:spcPts val="0"/>
              </a:spcAft>
              <a:buClr>
                <a:srgbClr val="F9DE27"/>
              </a:buClr>
              <a:buSzPts val="1500"/>
              <a:buChar char="●"/>
              <a:defRPr sz="1500">
                <a:solidFill>
                  <a:srgbClr val="F9DE27"/>
                </a:solidFill>
              </a:defRPr>
            </a:lvl4pPr>
            <a:lvl5pPr indent="-323850" lvl="4" marL="2286000" rtl="0">
              <a:lnSpc>
                <a:spcPct val="83000"/>
              </a:lnSpc>
              <a:spcBef>
                <a:spcPts val="1600"/>
              </a:spcBef>
              <a:spcAft>
                <a:spcPts val="0"/>
              </a:spcAft>
              <a:buClr>
                <a:srgbClr val="F9DE27"/>
              </a:buClr>
              <a:buSzPts val="1500"/>
              <a:buChar char="○"/>
              <a:defRPr sz="1500">
                <a:solidFill>
                  <a:srgbClr val="F9DE27"/>
                </a:solidFill>
              </a:defRPr>
            </a:lvl5pPr>
            <a:lvl6pPr indent="-323850" lvl="5" marL="2743200" rtl="0">
              <a:lnSpc>
                <a:spcPct val="83000"/>
              </a:lnSpc>
              <a:spcBef>
                <a:spcPts val="1600"/>
              </a:spcBef>
              <a:spcAft>
                <a:spcPts val="0"/>
              </a:spcAft>
              <a:buClr>
                <a:srgbClr val="F9DE27"/>
              </a:buClr>
              <a:buSzPts val="1500"/>
              <a:buChar char="■"/>
              <a:defRPr sz="1500">
                <a:solidFill>
                  <a:srgbClr val="F9DE27"/>
                </a:solidFill>
              </a:defRPr>
            </a:lvl6pPr>
            <a:lvl7pPr indent="-323850" lvl="6" marL="3200400" rtl="0">
              <a:lnSpc>
                <a:spcPct val="83000"/>
              </a:lnSpc>
              <a:spcBef>
                <a:spcPts val="1600"/>
              </a:spcBef>
              <a:spcAft>
                <a:spcPts val="0"/>
              </a:spcAft>
              <a:buClr>
                <a:srgbClr val="F9DE27"/>
              </a:buClr>
              <a:buSzPts val="1500"/>
              <a:buChar char="●"/>
              <a:defRPr sz="1500">
                <a:solidFill>
                  <a:srgbClr val="F9DE27"/>
                </a:solidFill>
              </a:defRPr>
            </a:lvl7pPr>
            <a:lvl8pPr indent="-323850" lvl="7" marL="3657600" rtl="0">
              <a:lnSpc>
                <a:spcPct val="83000"/>
              </a:lnSpc>
              <a:spcBef>
                <a:spcPts val="1600"/>
              </a:spcBef>
              <a:spcAft>
                <a:spcPts val="0"/>
              </a:spcAft>
              <a:buClr>
                <a:srgbClr val="F9DE27"/>
              </a:buClr>
              <a:buSzPts val="1500"/>
              <a:buChar char="○"/>
              <a:defRPr sz="1500">
                <a:solidFill>
                  <a:srgbClr val="F9DE27"/>
                </a:solidFill>
              </a:defRPr>
            </a:lvl8pPr>
            <a:lvl9pPr indent="-323850" lvl="8" marL="4114800" rtl="0">
              <a:lnSpc>
                <a:spcPct val="83000"/>
              </a:lnSpc>
              <a:spcBef>
                <a:spcPts val="1600"/>
              </a:spcBef>
              <a:spcAft>
                <a:spcPts val="1600"/>
              </a:spcAft>
              <a:buClr>
                <a:srgbClr val="F9DE27"/>
              </a:buClr>
              <a:buSzPts val="1500"/>
              <a:buChar char="■"/>
              <a:defRPr sz="1500">
                <a:solidFill>
                  <a:srgbClr val="F9DE27"/>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2">
  <p:cSld name="SECTION_TITLE_AND_DESCRIPTION_1_1_2">
    <p:spTree>
      <p:nvGrpSpPr>
        <p:cNvPr id="189" name="Shape 189"/>
        <p:cNvGrpSpPr/>
        <p:nvPr/>
      </p:nvGrpSpPr>
      <p:grpSpPr>
        <a:xfrm>
          <a:off x="0" y="0"/>
          <a:ext cx="0" cy="0"/>
          <a:chOff x="0" y="0"/>
          <a:chExt cx="0" cy="0"/>
        </a:xfrm>
      </p:grpSpPr>
      <p:pic>
        <p:nvPicPr>
          <p:cNvPr id="190" name="Google Shape;190;p31"/>
          <p:cNvPicPr preferRelativeResize="0"/>
          <p:nvPr/>
        </p:nvPicPr>
        <p:blipFill rotWithShape="1">
          <a:blip r:embed="rId2">
            <a:alphaModFix/>
          </a:blip>
          <a:srcRect b="0" l="15860" r="14728" t="0"/>
          <a:stretch/>
        </p:blipFill>
        <p:spPr>
          <a:xfrm>
            <a:off x="0" y="0"/>
            <a:ext cx="5392249" cy="5143500"/>
          </a:xfrm>
          <a:prstGeom prst="rect">
            <a:avLst/>
          </a:prstGeom>
          <a:noFill/>
          <a:ln>
            <a:noFill/>
          </a:ln>
        </p:spPr>
      </p:pic>
      <p:sp>
        <p:nvSpPr>
          <p:cNvPr id="191" name="Google Shape;191;p31"/>
          <p:cNvSpPr/>
          <p:nvPr/>
        </p:nvSpPr>
        <p:spPr>
          <a:xfrm>
            <a:off x="5302500" y="-67325"/>
            <a:ext cx="3841500" cy="5295600"/>
          </a:xfrm>
          <a:prstGeom prst="rect">
            <a:avLst/>
          </a:prstGeom>
          <a:solidFill>
            <a:srgbClr val="CCF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93" name="Google Shape;193;p31"/>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194" name="Google Shape;194;p31"/>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31"/>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6" name="Google Shape;196;p31"/>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3">
  <p:cSld name="SECTION_TITLE_AND_DESCRIPTION_1_1_1">
    <p:spTree>
      <p:nvGrpSpPr>
        <p:cNvPr id="197" name="Shape 197"/>
        <p:cNvGrpSpPr/>
        <p:nvPr/>
      </p:nvGrpSpPr>
      <p:grpSpPr>
        <a:xfrm>
          <a:off x="0" y="0"/>
          <a:ext cx="0" cy="0"/>
          <a:chOff x="0" y="0"/>
          <a:chExt cx="0" cy="0"/>
        </a:xfrm>
      </p:grpSpPr>
      <p:pic>
        <p:nvPicPr>
          <p:cNvPr id="198" name="Google Shape;198;p32"/>
          <p:cNvPicPr preferRelativeResize="0"/>
          <p:nvPr/>
        </p:nvPicPr>
        <p:blipFill rotWithShape="1">
          <a:blip r:embed="rId2">
            <a:alphaModFix/>
          </a:blip>
          <a:srcRect b="0" l="6062" r="24487" t="0"/>
          <a:stretch/>
        </p:blipFill>
        <p:spPr>
          <a:xfrm>
            <a:off x="3751750" y="0"/>
            <a:ext cx="5392249" cy="5143500"/>
          </a:xfrm>
          <a:prstGeom prst="rect">
            <a:avLst/>
          </a:prstGeom>
          <a:noFill/>
          <a:ln>
            <a:noFill/>
          </a:ln>
        </p:spPr>
      </p:pic>
      <p:sp>
        <p:nvSpPr>
          <p:cNvPr id="199" name="Google Shape;199;p32"/>
          <p:cNvSpPr/>
          <p:nvPr/>
        </p:nvSpPr>
        <p:spPr>
          <a:xfrm>
            <a:off x="-89750" y="-67325"/>
            <a:ext cx="3841500" cy="5295600"/>
          </a:xfrm>
          <a:prstGeom prst="rect">
            <a:avLst/>
          </a:prstGeom>
          <a:solidFill>
            <a:srgbClr val="F9DE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01" name="Google Shape;201;p32"/>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02" name="Google Shape;202;p32"/>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32"/>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4" name="Google Shape;204;p32"/>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3">
  <p:cSld name="SECTION_TITLE_AND_DESCRIPTION_1_1_1_2">
    <p:spTree>
      <p:nvGrpSpPr>
        <p:cNvPr id="205" name="Shape 205"/>
        <p:cNvGrpSpPr/>
        <p:nvPr/>
      </p:nvGrpSpPr>
      <p:grpSpPr>
        <a:xfrm>
          <a:off x="0" y="0"/>
          <a:ext cx="0" cy="0"/>
          <a:chOff x="0" y="0"/>
          <a:chExt cx="0" cy="0"/>
        </a:xfrm>
      </p:grpSpPr>
      <p:pic>
        <p:nvPicPr>
          <p:cNvPr id="206" name="Google Shape;206;p33"/>
          <p:cNvPicPr preferRelativeResize="0"/>
          <p:nvPr/>
        </p:nvPicPr>
        <p:blipFill rotWithShape="1">
          <a:blip r:embed="rId2">
            <a:alphaModFix/>
          </a:blip>
          <a:srcRect b="0" l="6062" r="24487" t="0"/>
          <a:stretch/>
        </p:blipFill>
        <p:spPr>
          <a:xfrm>
            <a:off x="0" y="0"/>
            <a:ext cx="5392249" cy="5143500"/>
          </a:xfrm>
          <a:prstGeom prst="rect">
            <a:avLst/>
          </a:prstGeom>
          <a:noFill/>
          <a:ln>
            <a:noFill/>
          </a:ln>
        </p:spPr>
      </p:pic>
      <p:sp>
        <p:nvSpPr>
          <p:cNvPr id="207" name="Google Shape;207;p33"/>
          <p:cNvSpPr/>
          <p:nvPr/>
        </p:nvSpPr>
        <p:spPr>
          <a:xfrm>
            <a:off x="5302500" y="-67325"/>
            <a:ext cx="3841500" cy="5295600"/>
          </a:xfrm>
          <a:prstGeom prst="rect">
            <a:avLst/>
          </a:prstGeom>
          <a:solidFill>
            <a:srgbClr val="F9DE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09" name="Google Shape;209;p33"/>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10" name="Google Shape;210;p33"/>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33"/>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2" name="Google Shape;212;p33"/>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4">
  <p:cSld name="SECTION_TITLE_AND_DESCRIPTION_1_1_1_1">
    <p:spTree>
      <p:nvGrpSpPr>
        <p:cNvPr id="213" name="Shape 213"/>
        <p:cNvGrpSpPr/>
        <p:nvPr/>
      </p:nvGrpSpPr>
      <p:grpSpPr>
        <a:xfrm>
          <a:off x="0" y="0"/>
          <a:ext cx="0" cy="0"/>
          <a:chOff x="0" y="0"/>
          <a:chExt cx="0" cy="0"/>
        </a:xfrm>
      </p:grpSpPr>
      <p:pic>
        <p:nvPicPr>
          <p:cNvPr id="214" name="Google Shape;214;p34"/>
          <p:cNvPicPr preferRelativeResize="0"/>
          <p:nvPr/>
        </p:nvPicPr>
        <p:blipFill rotWithShape="1">
          <a:blip r:embed="rId2">
            <a:alphaModFix/>
          </a:blip>
          <a:srcRect b="9987" l="0" r="0" t="17794"/>
          <a:stretch/>
        </p:blipFill>
        <p:spPr>
          <a:xfrm>
            <a:off x="3751750" y="0"/>
            <a:ext cx="5392099" cy="5143501"/>
          </a:xfrm>
          <a:prstGeom prst="rect">
            <a:avLst/>
          </a:prstGeom>
          <a:noFill/>
          <a:ln>
            <a:noFill/>
          </a:ln>
        </p:spPr>
      </p:pic>
      <p:sp>
        <p:nvSpPr>
          <p:cNvPr id="215" name="Google Shape;215;p34"/>
          <p:cNvSpPr/>
          <p:nvPr/>
        </p:nvSpPr>
        <p:spPr>
          <a:xfrm>
            <a:off x="-89750" y="-67325"/>
            <a:ext cx="3841500" cy="5295600"/>
          </a:xfrm>
          <a:prstGeom prst="rect">
            <a:avLst/>
          </a:prstGeom>
          <a:solidFill>
            <a:srgbClr val="A1B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17" name="Google Shape;217;p34"/>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18" name="Google Shape;218;p34"/>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34"/>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0" name="Google Shape;220;p34"/>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4">
  <p:cSld name="SECTION_TITLE_AND_DESCRIPTION_1_1_1_1_2">
    <p:spTree>
      <p:nvGrpSpPr>
        <p:cNvPr id="221" name="Shape 221"/>
        <p:cNvGrpSpPr/>
        <p:nvPr/>
      </p:nvGrpSpPr>
      <p:grpSpPr>
        <a:xfrm>
          <a:off x="0" y="0"/>
          <a:ext cx="0" cy="0"/>
          <a:chOff x="0" y="0"/>
          <a:chExt cx="0" cy="0"/>
        </a:xfrm>
      </p:grpSpPr>
      <p:pic>
        <p:nvPicPr>
          <p:cNvPr id="222" name="Google Shape;222;p35"/>
          <p:cNvPicPr preferRelativeResize="0"/>
          <p:nvPr/>
        </p:nvPicPr>
        <p:blipFill rotWithShape="1">
          <a:blip r:embed="rId2">
            <a:alphaModFix/>
          </a:blip>
          <a:srcRect b="9987" l="0" r="0" t="17794"/>
          <a:stretch/>
        </p:blipFill>
        <p:spPr>
          <a:xfrm>
            <a:off x="0" y="0"/>
            <a:ext cx="5392099" cy="5143501"/>
          </a:xfrm>
          <a:prstGeom prst="rect">
            <a:avLst/>
          </a:prstGeom>
          <a:noFill/>
          <a:ln>
            <a:noFill/>
          </a:ln>
        </p:spPr>
      </p:pic>
      <p:sp>
        <p:nvSpPr>
          <p:cNvPr id="223" name="Google Shape;223;p35"/>
          <p:cNvSpPr/>
          <p:nvPr/>
        </p:nvSpPr>
        <p:spPr>
          <a:xfrm>
            <a:off x="5302500" y="-67325"/>
            <a:ext cx="3841500" cy="5295600"/>
          </a:xfrm>
          <a:prstGeom prst="rect">
            <a:avLst/>
          </a:prstGeom>
          <a:solidFill>
            <a:srgbClr val="A1B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25" name="Google Shape;225;p35"/>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26" name="Google Shape;226;p35"/>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27" name="Google Shape;227;p35"/>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8" name="Google Shape;228;p35"/>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5">
  <p:cSld name="SECTION_TITLE_AND_DESCRIPTION_1_1_1_1_1">
    <p:spTree>
      <p:nvGrpSpPr>
        <p:cNvPr id="229" name="Shape 229"/>
        <p:cNvGrpSpPr/>
        <p:nvPr/>
      </p:nvGrpSpPr>
      <p:grpSpPr>
        <a:xfrm>
          <a:off x="0" y="0"/>
          <a:ext cx="0" cy="0"/>
          <a:chOff x="0" y="0"/>
          <a:chExt cx="0" cy="0"/>
        </a:xfrm>
      </p:grpSpPr>
      <p:pic>
        <p:nvPicPr>
          <p:cNvPr id="230" name="Google Shape;230;p36"/>
          <p:cNvPicPr preferRelativeResize="0"/>
          <p:nvPr/>
        </p:nvPicPr>
        <p:blipFill rotWithShape="1">
          <a:blip r:embed="rId2">
            <a:alphaModFix/>
          </a:blip>
          <a:srcRect b="0" l="15408" r="15401" t="0"/>
          <a:stretch/>
        </p:blipFill>
        <p:spPr>
          <a:xfrm>
            <a:off x="3751750" y="0"/>
            <a:ext cx="5392249" cy="5143501"/>
          </a:xfrm>
          <a:prstGeom prst="rect">
            <a:avLst/>
          </a:prstGeom>
          <a:noFill/>
          <a:ln>
            <a:noFill/>
          </a:ln>
        </p:spPr>
      </p:pic>
      <p:sp>
        <p:nvSpPr>
          <p:cNvPr id="231" name="Google Shape;231;p36"/>
          <p:cNvSpPr/>
          <p:nvPr/>
        </p:nvSpPr>
        <p:spPr>
          <a:xfrm>
            <a:off x="-89750" y="-67325"/>
            <a:ext cx="3841500" cy="5295600"/>
          </a:xfrm>
          <a:prstGeom prst="rect">
            <a:avLst/>
          </a:prstGeom>
          <a:solidFill>
            <a:srgbClr val="F4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33" name="Google Shape;233;p36"/>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34" name="Google Shape;234;p36"/>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35" name="Google Shape;235;p36"/>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6" name="Google Shape;236;p36"/>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5">
  <p:cSld name="SECTION_TITLE_AND_DESCRIPTION_1_1_1_1_1_2">
    <p:spTree>
      <p:nvGrpSpPr>
        <p:cNvPr id="237" name="Shape 237"/>
        <p:cNvGrpSpPr/>
        <p:nvPr/>
      </p:nvGrpSpPr>
      <p:grpSpPr>
        <a:xfrm>
          <a:off x="0" y="0"/>
          <a:ext cx="0" cy="0"/>
          <a:chOff x="0" y="0"/>
          <a:chExt cx="0" cy="0"/>
        </a:xfrm>
      </p:grpSpPr>
      <p:pic>
        <p:nvPicPr>
          <p:cNvPr id="238" name="Google Shape;238;p37"/>
          <p:cNvPicPr preferRelativeResize="0"/>
          <p:nvPr/>
        </p:nvPicPr>
        <p:blipFill rotWithShape="1">
          <a:blip r:embed="rId2">
            <a:alphaModFix/>
          </a:blip>
          <a:srcRect b="0" l="15408" r="15401" t="0"/>
          <a:stretch/>
        </p:blipFill>
        <p:spPr>
          <a:xfrm>
            <a:off x="0" y="0"/>
            <a:ext cx="5392249" cy="5143501"/>
          </a:xfrm>
          <a:prstGeom prst="rect">
            <a:avLst/>
          </a:prstGeom>
          <a:noFill/>
          <a:ln>
            <a:noFill/>
          </a:ln>
        </p:spPr>
      </p:pic>
      <p:sp>
        <p:nvSpPr>
          <p:cNvPr id="239" name="Google Shape;239;p37"/>
          <p:cNvSpPr/>
          <p:nvPr/>
        </p:nvSpPr>
        <p:spPr>
          <a:xfrm>
            <a:off x="5302500" y="-67325"/>
            <a:ext cx="3841500" cy="5295600"/>
          </a:xfrm>
          <a:prstGeom prst="rect">
            <a:avLst/>
          </a:prstGeom>
          <a:solidFill>
            <a:srgbClr val="F4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41" name="Google Shape;241;p37"/>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42" name="Google Shape;242;p37"/>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37"/>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4" name="Google Shape;244;p37"/>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Left  - Image 6">
  <p:cSld name="SECTION_TITLE_AND_DESCRIPTION_1_1_1_1_1_1">
    <p:spTree>
      <p:nvGrpSpPr>
        <p:cNvPr id="245"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b="0" l="12692" r="12692" t="0"/>
          <a:stretch/>
        </p:blipFill>
        <p:spPr>
          <a:xfrm>
            <a:off x="3751750" y="0"/>
            <a:ext cx="5392250" cy="5143501"/>
          </a:xfrm>
          <a:prstGeom prst="rect">
            <a:avLst/>
          </a:prstGeom>
          <a:noFill/>
          <a:ln>
            <a:noFill/>
          </a:ln>
        </p:spPr>
      </p:pic>
      <p:sp>
        <p:nvSpPr>
          <p:cNvPr id="247" name="Google Shape;247;p38"/>
          <p:cNvSpPr/>
          <p:nvPr/>
        </p:nvSpPr>
        <p:spPr>
          <a:xfrm>
            <a:off x="-89750" y="-67325"/>
            <a:ext cx="3841500" cy="5295600"/>
          </a:xfrm>
          <a:prstGeom prst="rect">
            <a:avLst/>
          </a:prstGeom>
          <a:solidFill>
            <a:srgbClr val="AD8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49" name="Google Shape;249;p38"/>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50" name="Google Shape;250;p38"/>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51" name="Google Shape;251;p38"/>
          <p:cNvSpPr txBox="1"/>
          <p:nvPr>
            <p:ph type="title"/>
          </p:nvPr>
        </p:nvSpPr>
        <p:spPr>
          <a:xfrm>
            <a:off x="26550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2" name="Google Shape;252;p38"/>
          <p:cNvSpPr txBox="1"/>
          <p:nvPr>
            <p:ph idx="2" type="subTitle"/>
          </p:nvPr>
        </p:nvSpPr>
        <p:spPr>
          <a:xfrm>
            <a:off x="26550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Right - Image 6">
  <p:cSld name="SECTION_TITLE_AND_DESCRIPTION_1_1_1_1_1_1_1">
    <p:spTree>
      <p:nvGrpSpPr>
        <p:cNvPr id="253" name="Shape 253"/>
        <p:cNvGrpSpPr/>
        <p:nvPr/>
      </p:nvGrpSpPr>
      <p:grpSpPr>
        <a:xfrm>
          <a:off x="0" y="0"/>
          <a:ext cx="0" cy="0"/>
          <a:chOff x="0" y="0"/>
          <a:chExt cx="0" cy="0"/>
        </a:xfrm>
      </p:grpSpPr>
      <p:pic>
        <p:nvPicPr>
          <p:cNvPr id="254" name="Google Shape;254;p39"/>
          <p:cNvPicPr preferRelativeResize="0"/>
          <p:nvPr/>
        </p:nvPicPr>
        <p:blipFill rotWithShape="1">
          <a:blip r:embed="rId2">
            <a:alphaModFix/>
          </a:blip>
          <a:srcRect b="0" l="12692" r="12692" t="0"/>
          <a:stretch/>
        </p:blipFill>
        <p:spPr>
          <a:xfrm>
            <a:off x="0" y="0"/>
            <a:ext cx="5392250" cy="5143501"/>
          </a:xfrm>
          <a:prstGeom prst="rect">
            <a:avLst/>
          </a:prstGeom>
          <a:noFill/>
          <a:ln>
            <a:noFill/>
          </a:ln>
        </p:spPr>
      </p:pic>
      <p:sp>
        <p:nvSpPr>
          <p:cNvPr id="255" name="Google Shape;255;p39"/>
          <p:cNvSpPr/>
          <p:nvPr/>
        </p:nvSpPr>
        <p:spPr>
          <a:xfrm>
            <a:off x="5302500" y="-67325"/>
            <a:ext cx="3841500" cy="5295600"/>
          </a:xfrm>
          <a:prstGeom prst="rect">
            <a:avLst/>
          </a:prstGeom>
          <a:solidFill>
            <a:srgbClr val="AD8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txBox="1"/>
          <p:nvPr>
            <p:ph idx="1" type="subTitle"/>
          </p:nvPr>
        </p:nvSpPr>
        <p:spPr>
          <a:xfrm>
            <a:off x="550620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600"/>
              <a:buNone/>
              <a:defRPr sz="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57" name="Google Shape;257;p39"/>
          <p:cNvPicPr preferRelativeResize="0"/>
          <p:nvPr/>
        </p:nvPicPr>
        <p:blipFill>
          <a:blip r:embed="rId3">
            <a:alphaModFix/>
          </a:blip>
          <a:stretch>
            <a:fillRect/>
          </a:stretch>
        </p:blipFill>
        <p:spPr>
          <a:xfrm>
            <a:off x="8699050" y="4717275"/>
            <a:ext cx="357600" cy="357600"/>
          </a:xfrm>
          <a:prstGeom prst="rect">
            <a:avLst/>
          </a:prstGeom>
          <a:noFill/>
          <a:ln>
            <a:noFill/>
          </a:ln>
        </p:spPr>
      </p:pic>
      <p:sp>
        <p:nvSpPr>
          <p:cNvPr id="258" name="Google Shape;258;p39"/>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lvl1pPr lvl="0" rtl="0" algn="ctr">
              <a:buNone/>
              <a:defRPr sz="800">
                <a:solidFill>
                  <a:schemeClr val="lt1"/>
                </a:solidFill>
                <a:latin typeface="Montserrat"/>
                <a:ea typeface="Montserrat"/>
                <a:cs typeface="Montserrat"/>
                <a:sym typeface="Montserrat"/>
              </a:defRPr>
            </a:lvl1pPr>
            <a:lvl2pPr lvl="1" rtl="0" algn="ctr">
              <a:buNone/>
              <a:defRPr sz="800">
                <a:solidFill>
                  <a:schemeClr val="lt1"/>
                </a:solidFill>
                <a:latin typeface="Montserrat"/>
                <a:ea typeface="Montserrat"/>
                <a:cs typeface="Montserrat"/>
                <a:sym typeface="Montserrat"/>
              </a:defRPr>
            </a:lvl2pPr>
            <a:lvl3pPr lvl="2" rtl="0" algn="ctr">
              <a:buNone/>
              <a:defRPr sz="800">
                <a:solidFill>
                  <a:schemeClr val="lt1"/>
                </a:solidFill>
                <a:latin typeface="Montserrat"/>
                <a:ea typeface="Montserrat"/>
                <a:cs typeface="Montserrat"/>
                <a:sym typeface="Montserrat"/>
              </a:defRPr>
            </a:lvl3pPr>
            <a:lvl4pPr lvl="3" rtl="0" algn="ctr">
              <a:buNone/>
              <a:defRPr sz="800">
                <a:solidFill>
                  <a:schemeClr val="lt1"/>
                </a:solidFill>
                <a:latin typeface="Montserrat"/>
                <a:ea typeface="Montserrat"/>
                <a:cs typeface="Montserrat"/>
                <a:sym typeface="Montserrat"/>
              </a:defRPr>
            </a:lvl4pPr>
            <a:lvl5pPr lvl="4" rtl="0" algn="ctr">
              <a:buNone/>
              <a:defRPr sz="800">
                <a:solidFill>
                  <a:schemeClr val="lt1"/>
                </a:solidFill>
                <a:latin typeface="Montserrat"/>
                <a:ea typeface="Montserrat"/>
                <a:cs typeface="Montserrat"/>
                <a:sym typeface="Montserrat"/>
              </a:defRPr>
            </a:lvl5pPr>
            <a:lvl6pPr lvl="5" rtl="0" algn="ctr">
              <a:buNone/>
              <a:defRPr sz="800">
                <a:solidFill>
                  <a:schemeClr val="lt1"/>
                </a:solidFill>
                <a:latin typeface="Montserrat"/>
                <a:ea typeface="Montserrat"/>
                <a:cs typeface="Montserrat"/>
                <a:sym typeface="Montserrat"/>
              </a:defRPr>
            </a:lvl6pPr>
            <a:lvl7pPr lvl="6" rtl="0" algn="ctr">
              <a:buNone/>
              <a:defRPr sz="800">
                <a:solidFill>
                  <a:schemeClr val="lt1"/>
                </a:solidFill>
                <a:latin typeface="Montserrat"/>
                <a:ea typeface="Montserrat"/>
                <a:cs typeface="Montserrat"/>
                <a:sym typeface="Montserrat"/>
              </a:defRPr>
            </a:lvl7pPr>
            <a:lvl8pPr lvl="7" rtl="0" algn="ctr">
              <a:buNone/>
              <a:defRPr sz="800">
                <a:solidFill>
                  <a:schemeClr val="lt1"/>
                </a:solidFill>
                <a:latin typeface="Montserrat"/>
                <a:ea typeface="Montserrat"/>
                <a:cs typeface="Montserrat"/>
                <a:sym typeface="Montserrat"/>
              </a:defRPr>
            </a:lvl8pPr>
            <a:lvl9pPr lvl="8" rtl="0" algn="ctr">
              <a:buNone/>
              <a:defRPr sz="8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259" name="Google Shape;259;p39"/>
          <p:cNvSpPr txBox="1"/>
          <p:nvPr>
            <p:ph type="title"/>
          </p:nvPr>
        </p:nvSpPr>
        <p:spPr>
          <a:xfrm>
            <a:off x="5657750" y="851000"/>
            <a:ext cx="3156000" cy="67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0" name="Google Shape;260;p39"/>
          <p:cNvSpPr txBox="1"/>
          <p:nvPr>
            <p:ph idx="2" type="subTitle"/>
          </p:nvPr>
        </p:nvSpPr>
        <p:spPr>
          <a:xfrm>
            <a:off x="5657750" y="1845113"/>
            <a:ext cx="3156000" cy="25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1" name="Shape 261"/>
        <p:cNvGrpSpPr/>
        <p:nvPr/>
      </p:nvGrpSpPr>
      <p:grpSpPr>
        <a:xfrm>
          <a:off x="0" y="0"/>
          <a:ext cx="0" cy="0"/>
          <a:chOff x="0" y="0"/>
          <a:chExt cx="0" cy="0"/>
        </a:xfrm>
      </p:grpSpPr>
      <p:sp>
        <p:nvSpPr>
          <p:cNvPr id="262" name="Google Shape;26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1_1">
    <p:spTree>
      <p:nvGrpSpPr>
        <p:cNvPr id="29" name="Shape 29"/>
        <p:cNvGrpSpPr/>
        <p:nvPr/>
      </p:nvGrpSpPr>
      <p:grpSpPr>
        <a:xfrm>
          <a:off x="0" y="0"/>
          <a:ext cx="0" cy="0"/>
          <a:chOff x="0" y="0"/>
          <a:chExt cx="0" cy="0"/>
        </a:xfrm>
      </p:grpSpPr>
      <p:sp>
        <p:nvSpPr>
          <p:cNvPr id="30" name="Google Shape;30;p5"/>
          <p:cNvSpPr/>
          <p:nvPr/>
        </p:nvSpPr>
        <p:spPr>
          <a:xfrm>
            <a:off x="-72911" y="-76052"/>
            <a:ext cx="9289800" cy="5295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800">
                <a:solidFill>
                  <a:srgbClr val="F9DE27"/>
                </a:solidFill>
                <a:latin typeface="Montserrat"/>
                <a:ea typeface="Montserrat"/>
                <a:cs typeface="Montserrat"/>
                <a:sym typeface="Montserrat"/>
              </a:defRPr>
            </a:lvl1pPr>
            <a:lvl2pPr lvl="1" rtl="0">
              <a:buNone/>
              <a:defRPr sz="800">
                <a:solidFill>
                  <a:srgbClr val="F9DE27"/>
                </a:solidFill>
                <a:latin typeface="Montserrat"/>
                <a:ea typeface="Montserrat"/>
                <a:cs typeface="Montserrat"/>
                <a:sym typeface="Montserrat"/>
              </a:defRPr>
            </a:lvl2pPr>
            <a:lvl3pPr lvl="2" rtl="0">
              <a:buNone/>
              <a:defRPr sz="800">
                <a:solidFill>
                  <a:srgbClr val="F9DE27"/>
                </a:solidFill>
                <a:latin typeface="Montserrat"/>
                <a:ea typeface="Montserrat"/>
                <a:cs typeface="Montserrat"/>
                <a:sym typeface="Montserrat"/>
              </a:defRPr>
            </a:lvl3pPr>
            <a:lvl4pPr lvl="3" rtl="0">
              <a:buNone/>
              <a:defRPr sz="800">
                <a:solidFill>
                  <a:srgbClr val="F9DE27"/>
                </a:solidFill>
                <a:latin typeface="Montserrat"/>
                <a:ea typeface="Montserrat"/>
                <a:cs typeface="Montserrat"/>
                <a:sym typeface="Montserrat"/>
              </a:defRPr>
            </a:lvl4pPr>
            <a:lvl5pPr lvl="4" rtl="0">
              <a:buNone/>
              <a:defRPr sz="800">
                <a:solidFill>
                  <a:srgbClr val="F9DE27"/>
                </a:solidFill>
                <a:latin typeface="Montserrat"/>
                <a:ea typeface="Montserrat"/>
                <a:cs typeface="Montserrat"/>
                <a:sym typeface="Montserrat"/>
              </a:defRPr>
            </a:lvl5pPr>
            <a:lvl6pPr lvl="5" rtl="0">
              <a:buNone/>
              <a:defRPr sz="800">
                <a:solidFill>
                  <a:srgbClr val="F9DE27"/>
                </a:solidFill>
                <a:latin typeface="Montserrat"/>
                <a:ea typeface="Montserrat"/>
                <a:cs typeface="Montserrat"/>
                <a:sym typeface="Montserrat"/>
              </a:defRPr>
            </a:lvl6pPr>
            <a:lvl7pPr lvl="6" rtl="0">
              <a:buNone/>
              <a:defRPr sz="800">
                <a:solidFill>
                  <a:srgbClr val="F9DE27"/>
                </a:solidFill>
                <a:latin typeface="Montserrat"/>
                <a:ea typeface="Montserrat"/>
                <a:cs typeface="Montserrat"/>
                <a:sym typeface="Montserrat"/>
              </a:defRPr>
            </a:lvl7pPr>
            <a:lvl8pPr lvl="7" rtl="0">
              <a:buNone/>
              <a:defRPr sz="800">
                <a:solidFill>
                  <a:srgbClr val="F9DE27"/>
                </a:solidFill>
                <a:latin typeface="Montserrat"/>
                <a:ea typeface="Montserrat"/>
                <a:cs typeface="Montserrat"/>
                <a:sym typeface="Montserrat"/>
              </a:defRPr>
            </a:lvl8pPr>
            <a:lvl9pPr lvl="8" rtl="0">
              <a:buNone/>
              <a:defRPr sz="800">
                <a:solidFill>
                  <a:srgbClr val="F9DE2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9DE27"/>
              </a:buClr>
              <a:buSzPts val="600"/>
              <a:buNone/>
              <a:defRPr sz="600">
                <a:solidFill>
                  <a:srgbClr val="F9DE27"/>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 name="Google Shape;33;p5"/>
          <p:cNvSpPr txBox="1"/>
          <p:nvPr>
            <p:ph type="title"/>
          </p:nvPr>
        </p:nvSpPr>
        <p:spPr>
          <a:xfrm>
            <a:off x="807600" y="445025"/>
            <a:ext cx="7664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9DE27"/>
              </a:buClr>
              <a:buSzPts val="2500"/>
              <a:buNone/>
              <a:defRPr sz="2500">
                <a:solidFill>
                  <a:srgbClr val="F9DE2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2" type="body"/>
          </p:nvPr>
        </p:nvSpPr>
        <p:spPr>
          <a:xfrm>
            <a:off x="807600" y="1152475"/>
            <a:ext cx="7664700" cy="34164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rgbClr val="F9DE27"/>
              </a:buClr>
              <a:buSzPts val="1500"/>
              <a:buChar char="●"/>
              <a:defRPr sz="1500">
                <a:solidFill>
                  <a:srgbClr val="F9DE27"/>
                </a:solidFill>
              </a:defRPr>
            </a:lvl1pPr>
            <a:lvl2pPr indent="-323850" lvl="1" marL="914400" rtl="0">
              <a:spcBef>
                <a:spcPts val="1600"/>
              </a:spcBef>
              <a:spcAft>
                <a:spcPts val="0"/>
              </a:spcAft>
              <a:buClr>
                <a:srgbClr val="F9DE27"/>
              </a:buClr>
              <a:buSzPts val="1500"/>
              <a:buChar char="○"/>
              <a:defRPr sz="1500">
                <a:solidFill>
                  <a:srgbClr val="F9DE27"/>
                </a:solidFill>
              </a:defRPr>
            </a:lvl2pPr>
            <a:lvl3pPr indent="-323850" lvl="2" marL="1371600" rtl="0">
              <a:spcBef>
                <a:spcPts val="1600"/>
              </a:spcBef>
              <a:spcAft>
                <a:spcPts val="0"/>
              </a:spcAft>
              <a:buClr>
                <a:srgbClr val="F9DE27"/>
              </a:buClr>
              <a:buSzPts val="1500"/>
              <a:buChar char="■"/>
              <a:defRPr sz="1500">
                <a:solidFill>
                  <a:srgbClr val="F9DE27"/>
                </a:solidFill>
              </a:defRPr>
            </a:lvl3pPr>
            <a:lvl4pPr indent="-323850" lvl="3" marL="1828800" rtl="0">
              <a:spcBef>
                <a:spcPts val="1600"/>
              </a:spcBef>
              <a:spcAft>
                <a:spcPts val="0"/>
              </a:spcAft>
              <a:buClr>
                <a:srgbClr val="F9DE27"/>
              </a:buClr>
              <a:buSzPts val="1500"/>
              <a:buChar char="●"/>
              <a:defRPr sz="1500">
                <a:solidFill>
                  <a:srgbClr val="F9DE27"/>
                </a:solidFill>
              </a:defRPr>
            </a:lvl4pPr>
            <a:lvl5pPr indent="-323850" lvl="4" marL="2286000" rtl="0">
              <a:spcBef>
                <a:spcPts val="1600"/>
              </a:spcBef>
              <a:spcAft>
                <a:spcPts val="0"/>
              </a:spcAft>
              <a:buClr>
                <a:srgbClr val="F9DE27"/>
              </a:buClr>
              <a:buSzPts val="1500"/>
              <a:buChar char="○"/>
              <a:defRPr sz="1500">
                <a:solidFill>
                  <a:srgbClr val="F9DE27"/>
                </a:solidFill>
              </a:defRPr>
            </a:lvl5pPr>
            <a:lvl6pPr indent="-323850" lvl="5" marL="2743200" rtl="0">
              <a:spcBef>
                <a:spcPts val="1600"/>
              </a:spcBef>
              <a:spcAft>
                <a:spcPts val="0"/>
              </a:spcAft>
              <a:buClr>
                <a:srgbClr val="F9DE27"/>
              </a:buClr>
              <a:buSzPts val="1500"/>
              <a:buChar char="■"/>
              <a:defRPr sz="1500">
                <a:solidFill>
                  <a:srgbClr val="F9DE27"/>
                </a:solidFill>
              </a:defRPr>
            </a:lvl6pPr>
            <a:lvl7pPr indent="-323850" lvl="6" marL="3200400" rtl="0">
              <a:spcBef>
                <a:spcPts val="1600"/>
              </a:spcBef>
              <a:spcAft>
                <a:spcPts val="0"/>
              </a:spcAft>
              <a:buClr>
                <a:srgbClr val="F9DE27"/>
              </a:buClr>
              <a:buSzPts val="1500"/>
              <a:buChar char="●"/>
              <a:defRPr sz="1500">
                <a:solidFill>
                  <a:srgbClr val="F9DE27"/>
                </a:solidFill>
              </a:defRPr>
            </a:lvl7pPr>
            <a:lvl8pPr indent="-323850" lvl="7" marL="3657600" rtl="0">
              <a:spcBef>
                <a:spcPts val="1600"/>
              </a:spcBef>
              <a:spcAft>
                <a:spcPts val="0"/>
              </a:spcAft>
              <a:buClr>
                <a:srgbClr val="F9DE27"/>
              </a:buClr>
              <a:buSzPts val="1500"/>
              <a:buChar char="○"/>
              <a:defRPr sz="1500">
                <a:solidFill>
                  <a:srgbClr val="F9DE27"/>
                </a:solidFill>
              </a:defRPr>
            </a:lvl8pPr>
            <a:lvl9pPr indent="-323850" lvl="8" marL="4114800" rtl="0">
              <a:spcBef>
                <a:spcPts val="1600"/>
              </a:spcBef>
              <a:spcAft>
                <a:spcPts val="1600"/>
              </a:spcAft>
              <a:buClr>
                <a:srgbClr val="F9DE27"/>
              </a:buClr>
              <a:buSzPts val="1500"/>
              <a:buChar char="■"/>
              <a:defRPr sz="1500">
                <a:solidFill>
                  <a:srgbClr val="F9DE27"/>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small logo">
  <p:cSld name="BLANK_1">
    <p:spTree>
      <p:nvGrpSpPr>
        <p:cNvPr id="263" name="Shape 263"/>
        <p:cNvGrpSpPr/>
        <p:nvPr/>
      </p:nvGrpSpPr>
      <p:grpSpPr>
        <a:xfrm>
          <a:off x="0" y="0"/>
          <a:ext cx="0" cy="0"/>
          <a:chOff x="0" y="0"/>
          <a:chExt cx="0" cy="0"/>
        </a:xfrm>
      </p:grpSpPr>
      <p:sp>
        <p:nvSpPr>
          <p:cNvPr id="264" name="Google Shape;2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5" name="Google Shape;265;p41"/>
          <p:cNvPicPr preferRelativeResize="0"/>
          <p:nvPr/>
        </p:nvPicPr>
        <p:blipFill>
          <a:blip r:embed="rId2">
            <a:alphaModFix/>
          </a:blip>
          <a:stretch>
            <a:fillRect/>
          </a:stretch>
        </p:blipFill>
        <p:spPr>
          <a:xfrm>
            <a:off x="179950" y="4753450"/>
            <a:ext cx="1153549" cy="2375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269" name="Google Shape;2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2" name="Google Shape;27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35" name="Shape 35"/>
        <p:cNvGrpSpPr/>
        <p:nvPr/>
      </p:nvGrpSpPr>
      <p:grpSpPr>
        <a:xfrm>
          <a:off x="0" y="0"/>
          <a:ext cx="0" cy="0"/>
          <a:chOff x="0" y="0"/>
          <a:chExt cx="0" cy="0"/>
        </a:xfrm>
      </p:grpSpPr>
      <p:sp>
        <p:nvSpPr>
          <p:cNvPr id="36" name="Google Shape;36;p6"/>
          <p:cNvSpPr/>
          <p:nvPr/>
        </p:nvSpPr>
        <p:spPr>
          <a:xfrm>
            <a:off x="0" y="0"/>
            <a:ext cx="9144000" cy="5143500"/>
          </a:xfrm>
          <a:prstGeom prst="rect">
            <a:avLst/>
          </a:prstGeom>
          <a:solidFill>
            <a:srgbClr val="FF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AD8026"/>
              </a:buClr>
              <a:buSzPts val="6000"/>
              <a:buNone/>
              <a:defRPr sz="6000">
                <a:solidFill>
                  <a:srgbClr val="AD802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39" name="Shape 39"/>
        <p:cNvGrpSpPr/>
        <p:nvPr/>
      </p:nvGrpSpPr>
      <p:grpSpPr>
        <a:xfrm>
          <a:off x="0" y="0"/>
          <a:ext cx="0" cy="0"/>
          <a:chOff x="0" y="0"/>
          <a:chExt cx="0" cy="0"/>
        </a:xfrm>
      </p:grpSpPr>
      <p:sp>
        <p:nvSpPr>
          <p:cNvPr id="40" name="Google Shape;40;p7"/>
          <p:cNvSpPr/>
          <p:nvPr/>
        </p:nvSpPr>
        <p:spPr>
          <a:xfrm>
            <a:off x="0" y="0"/>
            <a:ext cx="9144000" cy="5143500"/>
          </a:xfrm>
          <a:prstGeom prst="rect">
            <a:avLst/>
          </a:prstGeom>
          <a:solidFill>
            <a:srgbClr val="0C3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F069"/>
              </a:buClr>
              <a:buSzPts val="6000"/>
              <a:buNone/>
              <a:defRPr sz="6000">
                <a:solidFill>
                  <a:srgbClr val="CCF069"/>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43" name="Shape 43"/>
        <p:cNvGrpSpPr/>
        <p:nvPr/>
      </p:nvGrpSpPr>
      <p:grpSpPr>
        <a:xfrm>
          <a:off x="0" y="0"/>
          <a:ext cx="0" cy="0"/>
          <a:chOff x="0" y="0"/>
          <a:chExt cx="0" cy="0"/>
        </a:xfrm>
      </p:grpSpPr>
      <p:sp>
        <p:nvSpPr>
          <p:cNvPr id="44" name="Google Shape;44;p8"/>
          <p:cNvSpPr/>
          <p:nvPr/>
        </p:nvSpPr>
        <p:spPr>
          <a:xfrm>
            <a:off x="0" y="0"/>
            <a:ext cx="9144000" cy="5143500"/>
          </a:xfrm>
          <a:prstGeom prst="rect">
            <a:avLst/>
          </a:prstGeom>
          <a:solidFill>
            <a:srgbClr val="5E0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85DE76"/>
              </a:buClr>
              <a:buSzPts val="6000"/>
              <a:buNone/>
              <a:defRPr sz="6000">
                <a:solidFill>
                  <a:srgbClr val="85DE76"/>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3">
    <p:spTree>
      <p:nvGrpSpPr>
        <p:cNvPr id="47" name="Shape 47"/>
        <p:cNvGrpSpPr/>
        <p:nvPr/>
      </p:nvGrpSpPr>
      <p:grpSpPr>
        <a:xfrm>
          <a:off x="0" y="0"/>
          <a:ext cx="0" cy="0"/>
          <a:chOff x="0" y="0"/>
          <a:chExt cx="0" cy="0"/>
        </a:xfrm>
      </p:grpSpPr>
      <p:sp>
        <p:nvSpPr>
          <p:cNvPr id="48" name="Google Shape;48;p9"/>
          <p:cNvSpPr/>
          <p:nvPr/>
        </p:nvSpPr>
        <p:spPr>
          <a:xfrm>
            <a:off x="0" y="0"/>
            <a:ext cx="9144000" cy="5143500"/>
          </a:xfrm>
          <a:prstGeom prst="rect">
            <a:avLst/>
          </a:prstGeom>
          <a:solidFill>
            <a:srgbClr val="E0E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92CF5"/>
              </a:buClr>
              <a:buSzPts val="6000"/>
              <a:buNone/>
              <a:defRPr sz="6000">
                <a:solidFill>
                  <a:srgbClr val="792CF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4">
    <p:spTree>
      <p:nvGrpSpPr>
        <p:cNvPr id="51" name="Shape 51"/>
        <p:cNvGrpSpPr/>
        <p:nvPr/>
      </p:nvGrpSpPr>
      <p:grpSpPr>
        <a:xfrm>
          <a:off x="0" y="0"/>
          <a:ext cx="0" cy="0"/>
          <a:chOff x="0" y="0"/>
          <a:chExt cx="0" cy="0"/>
        </a:xfrm>
      </p:grpSpPr>
      <p:sp>
        <p:nvSpPr>
          <p:cNvPr id="52" name="Google Shape;52;p10"/>
          <p:cNvSpPr/>
          <p:nvPr/>
        </p:nvSpPr>
        <p:spPr>
          <a:xfrm>
            <a:off x="0" y="0"/>
            <a:ext cx="9144000" cy="5143500"/>
          </a:xfrm>
          <a:prstGeom prst="rect">
            <a:avLst/>
          </a:prstGeom>
          <a:solidFill>
            <a:srgbClr val="341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DE27"/>
              </a:buClr>
              <a:buSzPts val="6000"/>
              <a:buNone/>
              <a:defRPr sz="6000">
                <a:solidFill>
                  <a:srgbClr val="F9DE27"/>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000"/>
              <a:buFont typeface="Montserrat ExtraBold"/>
              <a:buNone/>
              <a:defRPr sz="2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Montserrat"/>
              <a:buChar char="●"/>
              <a:defRPr sz="1000">
                <a:latin typeface="Montserrat"/>
                <a:ea typeface="Montserrat"/>
                <a:cs typeface="Montserrat"/>
                <a:sym typeface="Montserrat"/>
              </a:defRPr>
            </a:lvl1pPr>
            <a:lvl2pPr indent="-292100" lvl="1" marL="914400">
              <a:lnSpc>
                <a:spcPct val="115000"/>
              </a:lnSpc>
              <a:spcBef>
                <a:spcPts val="1600"/>
              </a:spcBef>
              <a:spcAft>
                <a:spcPts val="0"/>
              </a:spcAft>
              <a:buSzPts val="1000"/>
              <a:buFont typeface="Montserrat"/>
              <a:buChar char="○"/>
              <a:defRPr sz="1000">
                <a:latin typeface="Montserrat"/>
                <a:ea typeface="Montserrat"/>
                <a:cs typeface="Montserrat"/>
                <a:sym typeface="Montserrat"/>
              </a:defRPr>
            </a:lvl2pPr>
            <a:lvl3pPr indent="-292100" lvl="2" marL="1371600">
              <a:lnSpc>
                <a:spcPct val="115000"/>
              </a:lnSpc>
              <a:spcBef>
                <a:spcPts val="1600"/>
              </a:spcBef>
              <a:spcAft>
                <a:spcPts val="0"/>
              </a:spcAft>
              <a:buSzPts val="1000"/>
              <a:buFont typeface="Montserrat"/>
              <a:buChar char="■"/>
              <a:defRPr sz="1000">
                <a:latin typeface="Montserrat"/>
                <a:ea typeface="Montserrat"/>
                <a:cs typeface="Montserrat"/>
                <a:sym typeface="Montserrat"/>
              </a:defRPr>
            </a:lvl3pPr>
            <a:lvl4pPr indent="-292100" lvl="3" marL="1828800">
              <a:lnSpc>
                <a:spcPct val="115000"/>
              </a:lnSpc>
              <a:spcBef>
                <a:spcPts val="1600"/>
              </a:spcBef>
              <a:spcAft>
                <a:spcPts val="0"/>
              </a:spcAft>
              <a:buSzPts val="1000"/>
              <a:buFont typeface="Montserrat"/>
              <a:buChar char="●"/>
              <a:defRPr sz="1000">
                <a:latin typeface="Montserrat"/>
                <a:ea typeface="Montserrat"/>
                <a:cs typeface="Montserrat"/>
                <a:sym typeface="Montserrat"/>
              </a:defRPr>
            </a:lvl4pPr>
            <a:lvl5pPr indent="-292100" lvl="4" marL="2286000">
              <a:lnSpc>
                <a:spcPct val="115000"/>
              </a:lnSpc>
              <a:spcBef>
                <a:spcPts val="1600"/>
              </a:spcBef>
              <a:spcAft>
                <a:spcPts val="0"/>
              </a:spcAft>
              <a:buSzPts val="1000"/>
              <a:buFont typeface="Montserrat"/>
              <a:buChar char="○"/>
              <a:defRPr sz="1000">
                <a:latin typeface="Montserrat"/>
                <a:ea typeface="Montserrat"/>
                <a:cs typeface="Montserrat"/>
                <a:sym typeface="Montserrat"/>
              </a:defRPr>
            </a:lvl5pPr>
            <a:lvl6pPr indent="-292100" lvl="5" marL="2743200">
              <a:lnSpc>
                <a:spcPct val="115000"/>
              </a:lnSpc>
              <a:spcBef>
                <a:spcPts val="1600"/>
              </a:spcBef>
              <a:spcAft>
                <a:spcPts val="0"/>
              </a:spcAft>
              <a:buSzPts val="1000"/>
              <a:buFont typeface="Montserrat"/>
              <a:buChar char="■"/>
              <a:defRPr sz="1000">
                <a:latin typeface="Montserrat"/>
                <a:ea typeface="Montserrat"/>
                <a:cs typeface="Montserrat"/>
                <a:sym typeface="Montserrat"/>
              </a:defRPr>
            </a:lvl6pPr>
            <a:lvl7pPr indent="-292100" lvl="6" marL="3200400">
              <a:lnSpc>
                <a:spcPct val="115000"/>
              </a:lnSpc>
              <a:spcBef>
                <a:spcPts val="1600"/>
              </a:spcBef>
              <a:spcAft>
                <a:spcPts val="0"/>
              </a:spcAft>
              <a:buSzPts val="1000"/>
              <a:buFont typeface="Montserrat"/>
              <a:buChar char="●"/>
              <a:defRPr sz="1000">
                <a:latin typeface="Montserrat"/>
                <a:ea typeface="Montserrat"/>
                <a:cs typeface="Montserrat"/>
                <a:sym typeface="Montserrat"/>
              </a:defRPr>
            </a:lvl7pPr>
            <a:lvl8pPr indent="-292100" lvl="7" marL="3657600">
              <a:lnSpc>
                <a:spcPct val="115000"/>
              </a:lnSpc>
              <a:spcBef>
                <a:spcPts val="1600"/>
              </a:spcBef>
              <a:spcAft>
                <a:spcPts val="0"/>
              </a:spcAft>
              <a:buSzPts val="1000"/>
              <a:buFont typeface="Montserrat"/>
              <a:buChar char="○"/>
              <a:defRPr sz="1000">
                <a:latin typeface="Montserrat"/>
                <a:ea typeface="Montserrat"/>
                <a:cs typeface="Montserrat"/>
                <a:sym typeface="Montserrat"/>
              </a:defRPr>
            </a:lvl8pPr>
            <a:lvl9pPr indent="-292100" lvl="8" marL="4114800">
              <a:lnSpc>
                <a:spcPct val="115000"/>
              </a:lnSpc>
              <a:spcBef>
                <a:spcPts val="1600"/>
              </a:spcBef>
              <a:spcAft>
                <a:spcPts val="1600"/>
              </a:spcAft>
              <a:buSzPts val="1000"/>
              <a:buFont typeface="Montserrat"/>
              <a:buChar char="■"/>
              <a:defRPr sz="1000">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2"/>
                </a:solidFill>
                <a:latin typeface="Montserrat"/>
                <a:ea typeface="Montserrat"/>
                <a:cs typeface="Montserrat"/>
                <a:sym typeface="Montserrat"/>
              </a:defRPr>
            </a:lvl1pPr>
            <a:lvl2pPr lvl="1" algn="r">
              <a:buNone/>
              <a:defRPr sz="800">
                <a:solidFill>
                  <a:schemeClr val="dk2"/>
                </a:solidFill>
                <a:latin typeface="Montserrat"/>
                <a:ea typeface="Montserrat"/>
                <a:cs typeface="Montserrat"/>
                <a:sym typeface="Montserrat"/>
              </a:defRPr>
            </a:lvl2pPr>
            <a:lvl3pPr lvl="2" algn="r">
              <a:buNone/>
              <a:defRPr sz="800">
                <a:solidFill>
                  <a:schemeClr val="dk2"/>
                </a:solidFill>
                <a:latin typeface="Montserrat"/>
                <a:ea typeface="Montserrat"/>
                <a:cs typeface="Montserrat"/>
                <a:sym typeface="Montserrat"/>
              </a:defRPr>
            </a:lvl3pPr>
            <a:lvl4pPr lvl="3" algn="r">
              <a:buNone/>
              <a:defRPr sz="800">
                <a:solidFill>
                  <a:schemeClr val="dk2"/>
                </a:solidFill>
                <a:latin typeface="Montserrat"/>
                <a:ea typeface="Montserrat"/>
                <a:cs typeface="Montserrat"/>
                <a:sym typeface="Montserrat"/>
              </a:defRPr>
            </a:lvl4pPr>
            <a:lvl5pPr lvl="4" algn="r">
              <a:buNone/>
              <a:defRPr sz="800">
                <a:solidFill>
                  <a:schemeClr val="dk2"/>
                </a:solidFill>
                <a:latin typeface="Montserrat"/>
                <a:ea typeface="Montserrat"/>
                <a:cs typeface="Montserrat"/>
                <a:sym typeface="Montserrat"/>
              </a:defRPr>
            </a:lvl5pPr>
            <a:lvl6pPr lvl="5" algn="r">
              <a:buNone/>
              <a:defRPr sz="800">
                <a:solidFill>
                  <a:schemeClr val="dk2"/>
                </a:solidFill>
                <a:latin typeface="Montserrat"/>
                <a:ea typeface="Montserrat"/>
                <a:cs typeface="Montserrat"/>
                <a:sym typeface="Montserrat"/>
              </a:defRPr>
            </a:lvl6pPr>
            <a:lvl7pPr lvl="6" algn="r">
              <a:buNone/>
              <a:defRPr sz="800">
                <a:solidFill>
                  <a:schemeClr val="dk2"/>
                </a:solidFill>
                <a:latin typeface="Montserrat"/>
                <a:ea typeface="Montserrat"/>
                <a:cs typeface="Montserrat"/>
                <a:sym typeface="Montserrat"/>
              </a:defRPr>
            </a:lvl7pPr>
            <a:lvl8pPr lvl="7" algn="r">
              <a:buNone/>
              <a:defRPr sz="800">
                <a:solidFill>
                  <a:schemeClr val="dk2"/>
                </a:solidFill>
                <a:latin typeface="Montserrat"/>
                <a:ea typeface="Montserrat"/>
                <a:cs typeface="Montserrat"/>
                <a:sym typeface="Montserrat"/>
              </a:defRPr>
            </a:lvl8pPr>
            <a:lvl9pPr lvl="8" algn="r">
              <a:buNone/>
              <a:defRPr sz="8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www.linkedin.com/in/ajzz/" TargetMode="External"/><Relationship Id="rId9" Type="http://schemas.openxmlformats.org/officeDocument/2006/relationships/hyperlink" Target="https://cran.r-project.org/web/packages/validate/index.html" TargetMode="External"/><Relationship Id="rId5" Type="http://schemas.openxmlformats.org/officeDocument/2006/relationships/hyperlink" Target="https://www.linkedin.com/in/koji-hamada-44052126/" TargetMode="External"/><Relationship Id="rId6" Type="http://schemas.openxmlformats.org/officeDocument/2006/relationships/hyperlink" Target="https://www.linkedin.com/in/oren-carmeli-32390774/" TargetMode="External"/><Relationship Id="rId7" Type="http://schemas.openxmlformats.org/officeDocument/2006/relationships/hyperlink" Target="https://www.linkedin.com/in/daroczig/" TargetMode="External"/><Relationship Id="rId8" Type="http://schemas.openxmlformats.org/officeDocument/2006/relationships/hyperlink" Target="https://github.com/daroczig/dbr" TargetMode="External"/><Relationship Id="rId11" Type="http://schemas.openxmlformats.org/officeDocument/2006/relationships/hyperlink" Target="https://cran.r-project.org/web/packages/yaml/index.html" TargetMode="External"/><Relationship Id="rId10" Type="http://schemas.openxmlformats.org/officeDocument/2006/relationships/hyperlink" Target="https://books.ropensci.org/drak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ctrTitle"/>
          </p:nvPr>
        </p:nvSpPr>
        <p:spPr>
          <a:xfrm>
            <a:off x="311700" y="3213625"/>
            <a:ext cx="8520600" cy="46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From Sheets to Success: </a:t>
            </a:r>
            <a:r>
              <a:rPr lang="en" sz="1000">
                <a:latin typeface="Montserrat"/>
                <a:ea typeface="Montserrat"/>
                <a:cs typeface="Montserrat"/>
                <a:sym typeface="Montserrat"/>
              </a:rPr>
              <a:t>Reliable, Reproducible, yet Flexible Production Pipelines</a:t>
            </a:r>
            <a:endParaRPr/>
          </a:p>
        </p:txBody>
      </p:sp>
      <p:sp>
        <p:nvSpPr>
          <p:cNvPr id="278" name="Google Shape;278;p44"/>
          <p:cNvSpPr txBox="1"/>
          <p:nvPr>
            <p:ph idx="1" type="subTitle"/>
          </p:nvPr>
        </p:nvSpPr>
        <p:spPr>
          <a:xfrm>
            <a:off x="346450" y="3775125"/>
            <a:ext cx="8520600" cy="46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Katrina Brock </a:t>
            </a:r>
            <a:br>
              <a:rPr lang="en"/>
            </a:br>
            <a:r>
              <a:rPr lang="en"/>
              <a:t>useR 2021</a:t>
            </a:r>
            <a:endParaRPr/>
          </a:p>
        </p:txBody>
      </p:sp>
      <p:sp>
        <p:nvSpPr>
          <p:cNvPr id="279" name="Google Shape;27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Forecast Pipeline - The How</a:t>
            </a:r>
            <a:br>
              <a:rPr lang="en"/>
            </a:br>
            <a:r>
              <a:rPr lang="en"/>
              <a:t>(YAML config + Validate)</a:t>
            </a:r>
            <a:endParaRPr/>
          </a:p>
        </p:txBody>
      </p:sp>
      <p:sp>
        <p:nvSpPr>
          <p:cNvPr id="348" name="Google Shape;348;p53"/>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sz="1300">
                <a:solidFill>
                  <a:srgbClr val="24292E"/>
                </a:solidFill>
                <a:highlight>
                  <a:srgbClr val="FFFFFF"/>
                </a:highlight>
                <a:latin typeface="Courier New"/>
                <a:ea typeface="Courier New"/>
                <a:cs typeface="Courier New"/>
                <a:sym typeface="Courier New"/>
              </a:rPr>
              <a:t>FAKE_PRODUCT_LINE: </a:t>
            </a:r>
            <a:endParaRPr b="1" sz="13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300">
                <a:solidFill>
                  <a:srgbClr val="24292E"/>
                </a:solidFill>
                <a:highlight>
                  <a:srgbClr val="FFFFFF"/>
                </a:highlight>
                <a:latin typeface="Courier New"/>
                <a:ea typeface="Courier New"/>
                <a:cs typeface="Courier New"/>
                <a:sym typeface="Courier New"/>
              </a:rPr>
              <a:t> ship_by: ship_week  </a:t>
            </a:r>
            <a:endParaRPr b="1" sz="13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300">
                <a:solidFill>
                  <a:srgbClr val="24292E"/>
                </a:solidFill>
                <a:highlight>
                  <a:srgbClr val="FFFFFF"/>
                </a:highlight>
                <a:latin typeface="Courier New"/>
                <a:ea typeface="Courier New"/>
                <a:cs typeface="Courier New"/>
                <a:sym typeface="Courier New"/>
              </a:rPr>
              <a:t> forecast_future_weeks: 3</a:t>
            </a:r>
            <a:endParaRPr b="1" sz="13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300">
                <a:solidFill>
                  <a:srgbClr val="24292E"/>
                </a:solidFill>
                <a:highlight>
                  <a:srgbClr val="FFFFFF"/>
                </a:highlight>
                <a:latin typeface="Courier New"/>
                <a:ea typeface="Courier New"/>
                <a:cs typeface="Courier New"/>
                <a:sym typeface="Courier New"/>
              </a:rPr>
              <a:t> model_type: 'business_rules'</a:t>
            </a:r>
            <a:endParaRPr b="1" sz="13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300">
                <a:solidFill>
                  <a:srgbClr val="24292E"/>
                </a:solidFill>
                <a:highlight>
                  <a:srgbClr val="FFFFFF"/>
                </a:highlight>
                <a:latin typeface="Courier New"/>
                <a:ea typeface="Courier New"/>
                <a:cs typeface="Courier New"/>
                <a:sym typeface="Courier New"/>
              </a:rPr>
              <a:t> ship_to: ['procurement_daily']</a:t>
            </a:r>
            <a:endParaRPr b="1" sz="13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1600"/>
              </a:spcBef>
              <a:spcAft>
                <a:spcPts val="1600"/>
              </a:spcAft>
              <a:buNone/>
            </a:pPr>
            <a:r>
              <a:t/>
            </a:r>
            <a:endParaRPr b="1" sz="1300">
              <a:solidFill>
                <a:srgbClr val="24292E"/>
              </a:solidFill>
              <a:highlight>
                <a:srgbClr val="FFFFFF"/>
              </a:highlight>
              <a:latin typeface="Courier New"/>
              <a:ea typeface="Courier New"/>
              <a:cs typeface="Courier New"/>
              <a:sym typeface="Courier New"/>
            </a:endParaRPr>
          </a:p>
        </p:txBody>
      </p:sp>
      <p:sp>
        <p:nvSpPr>
          <p:cNvPr id="349" name="Google Shape;349;p53"/>
          <p:cNvSpPr txBox="1"/>
          <p:nvPr>
            <p:ph idx="1" type="body"/>
          </p:nvPr>
        </p:nvSpPr>
        <p:spPr>
          <a:xfrm>
            <a:off x="4569000" y="1152475"/>
            <a:ext cx="4257300" cy="3416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inputs:</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mtcars:</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owner: Katrina</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type: table</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db: default</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schema: ds_sandbox</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table: mtcars</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snapshot: true</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rules:</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expr: mpg &gt; 10</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name: enough mpg</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label: mpg &gt; 10</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 &amp;rule_i_want_to_copy</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expr: cyl %% 2 == 0</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name: cylinder is multiple of 2</a:t>
            </a:r>
            <a:endParaRPr b="1"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900">
                <a:solidFill>
                  <a:srgbClr val="24292E"/>
                </a:solidFill>
                <a:highlight>
                  <a:srgbClr val="FFFFFF"/>
                </a:highlight>
                <a:latin typeface="Courier New"/>
                <a:ea typeface="Courier New"/>
                <a:cs typeface="Courier New"/>
                <a:sym typeface="Courier New"/>
              </a:rPr>
              <a:t>         label: cylinder is multiple of 2</a:t>
            </a:r>
            <a:endParaRPr b="1"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1600"/>
              </a:spcAft>
              <a:buClr>
                <a:srgbClr val="000000"/>
              </a:buClr>
              <a:buSzPts val="1100"/>
              <a:buFont typeface="Arial"/>
              <a:buNone/>
            </a:pPr>
            <a:r>
              <a:t/>
            </a:r>
            <a:endParaRPr b="1"/>
          </a:p>
        </p:txBody>
      </p:sp>
      <p:sp>
        <p:nvSpPr>
          <p:cNvPr id="350" name="Google Shape;350;p53"/>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Forecast Pipeline - The How</a:t>
            </a:r>
            <a:br>
              <a:rPr lang="en"/>
            </a:br>
            <a:r>
              <a:rPr lang="en"/>
              <a:t>(Drake Plan)</a:t>
            </a:r>
            <a:endParaRPr/>
          </a:p>
        </p:txBody>
      </p:sp>
      <p:sp>
        <p:nvSpPr>
          <p:cNvPr id="357" name="Google Shape;357;p54"/>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FORECAST_BUSINESS_RULES_PLANS &lt;- list(</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"FAKE_PRODUCT_LINE" = drake::drake_plan(</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urier New"/>
                <a:ea typeface="Courier New"/>
                <a:cs typeface="Courier New"/>
                <a:sym typeface="Courier New"/>
              </a:rPr>
              <a:t>    inputs = pull_input_data_from_snapshots(ds_env, forecast_slug),</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predictions = counts_by_dc_week[, .(</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quantity = count,</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item = item_id,</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location = dc,</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forecast_date = x,</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date_tag = date_tag</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    storage_result = store_predictions(predictions, ds_env, forecast_slug, processed = TRUE)</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urier New"/>
                <a:ea typeface="Courier New"/>
                <a:cs typeface="Courier New"/>
                <a:sym typeface="Courier New"/>
              </a:rPr>
              <a:t>  ),</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urier New"/>
                <a:ea typeface="Courier New"/>
                <a:cs typeface="Courier New"/>
                <a:sym typeface="Courier New"/>
              </a:rPr>
              <a:t>...</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100">
                <a:solidFill>
                  <a:srgbClr val="24292E"/>
                </a:solidFill>
                <a:highlight>
                  <a:srgbClr val="FFFFFF"/>
                </a:highlight>
                <a:latin typeface="Courier New"/>
                <a:ea typeface="Courier New"/>
                <a:cs typeface="Courier New"/>
                <a:sym typeface="Courier New"/>
              </a:rPr>
              <a:t>)</a:t>
            </a:r>
            <a:endParaRPr b="1" sz="11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t/>
            </a:r>
            <a:endParaRPr b="1" sz="11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dk1"/>
              </a:solidFill>
            </a:endParaRPr>
          </a:p>
          <a:p>
            <a:pPr indent="0" lvl="0" marL="0" rtl="0" algn="l">
              <a:spcBef>
                <a:spcPts val="1600"/>
              </a:spcBef>
              <a:spcAft>
                <a:spcPts val="1600"/>
              </a:spcAft>
              <a:buNone/>
            </a:pPr>
            <a:r>
              <a:t/>
            </a:r>
            <a:endParaRPr b="1" sz="1100">
              <a:solidFill>
                <a:srgbClr val="24292E"/>
              </a:solidFill>
              <a:highlight>
                <a:srgbClr val="FFFFFF"/>
              </a:highlight>
              <a:latin typeface="Courier New"/>
              <a:ea typeface="Courier New"/>
              <a:cs typeface="Courier New"/>
              <a:sym typeface="Courier New"/>
            </a:endParaRPr>
          </a:p>
        </p:txBody>
      </p:sp>
      <p:sp>
        <p:nvSpPr>
          <p:cNvPr id="358" name="Google Shape;358;p54"/>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4"/>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Impact</a:t>
            </a:r>
            <a:endParaRPr/>
          </a:p>
        </p:txBody>
      </p:sp>
      <p:sp>
        <p:nvSpPr>
          <p:cNvPr id="365" name="Google Shape;36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a:t>
            </a:r>
            <a:endParaRPr/>
          </a:p>
        </p:txBody>
      </p:sp>
      <p:sp>
        <p:nvSpPr>
          <p:cNvPr id="371" name="Google Shape;371;p56"/>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Process Reliability</a:t>
            </a:r>
            <a:r>
              <a:rPr lang="en" sz="1400"/>
              <a:t> - 7d MTBF (including input check failures)</a:t>
            </a:r>
            <a:endParaRPr sz="1400"/>
          </a:p>
          <a:p>
            <a:pPr indent="-317500" lvl="1" marL="914400" rtl="0" algn="l">
              <a:spcBef>
                <a:spcPts val="0"/>
              </a:spcBef>
              <a:spcAft>
                <a:spcPts val="0"/>
              </a:spcAft>
              <a:buSzPts val="1400"/>
              <a:buChar char="○"/>
            </a:pPr>
            <a:r>
              <a:rPr lang="en" sz="1400"/>
              <a:t>Derisked from unexpected inputs</a:t>
            </a:r>
            <a:endParaRPr sz="1400">
              <a:solidFill>
                <a:schemeClr val="dk1"/>
              </a:solidFill>
            </a:endParaRPr>
          </a:p>
          <a:p>
            <a:pPr indent="-317500" lvl="1" marL="914400" rtl="0" algn="l">
              <a:spcBef>
                <a:spcPts val="0"/>
              </a:spcBef>
              <a:spcAft>
                <a:spcPts val="0"/>
              </a:spcAft>
              <a:buSzPts val="1400"/>
              <a:buChar char="○"/>
            </a:pPr>
            <a:r>
              <a:rPr lang="en" sz="1400"/>
              <a:t>Derisked from Google Sheet shenanigans </a:t>
            </a:r>
            <a:endParaRPr sz="1400"/>
          </a:p>
          <a:p>
            <a:pPr indent="-317500" lvl="0" marL="457200" rtl="0" algn="l">
              <a:spcBef>
                <a:spcPts val="0"/>
              </a:spcBef>
              <a:spcAft>
                <a:spcPts val="0"/>
              </a:spcAft>
              <a:buSzPts val="1400"/>
              <a:buChar char="●"/>
            </a:pPr>
            <a:r>
              <a:rPr b="1" lang="en" sz="1400"/>
              <a:t>Faster Dev Cycles</a:t>
            </a:r>
            <a:endParaRPr b="1" sz="1400"/>
          </a:p>
          <a:p>
            <a:pPr indent="-317500" lvl="1" marL="914400" rtl="0" algn="l">
              <a:spcBef>
                <a:spcPts val="0"/>
              </a:spcBef>
              <a:spcAft>
                <a:spcPts val="0"/>
              </a:spcAft>
              <a:buClr>
                <a:schemeClr val="dk1"/>
              </a:buClr>
              <a:buSzPts val="1400"/>
              <a:buChar char="○"/>
            </a:pPr>
            <a:r>
              <a:rPr lang="en" sz="1400">
                <a:solidFill>
                  <a:schemeClr val="dk1"/>
                </a:solidFill>
              </a:rPr>
              <a:t>Derisked from development work infecting production pipeline</a:t>
            </a:r>
            <a:endParaRPr sz="1400">
              <a:solidFill>
                <a:schemeClr val="dk1"/>
              </a:solidFill>
            </a:endParaRPr>
          </a:p>
          <a:p>
            <a:pPr indent="-317500" lvl="1" marL="914400" rtl="0" algn="l">
              <a:spcBef>
                <a:spcPts val="0"/>
              </a:spcBef>
              <a:spcAft>
                <a:spcPts val="0"/>
              </a:spcAft>
              <a:buSzPts val="1400"/>
              <a:buChar char="○"/>
            </a:pPr>
            <a:r>
              <a:rPr lang="en" sz="1400"/>
              <a:t>R runtime is faster than SQL or Google sheets (if you sheet network is big enough, you</a:t>
            </a:r>
            <a:endParaRPr sz="1400"/>
          </a:p>
          <a:p>
            <a:pPr indent="-317500" lvl="1" marL="914400" rtl="0" algn="l">
              <a:spcBef>
                <a:spcPts val="0"/>
              </a:spcBef>
              <a:spcAft>
                <a:spcPts val="0"/>
              </a:spcAft>
              <a:buClr>
                <a:schemeClr val="dk1"/>
              </a:buClr>
              <a:buSzPts val="1400"/>
              <a:buChar char="○"/>
            </a:pPr>
            <a:r>
              <a:rPr lang="en" sz="1400">
                <a:solidFill>
                  <a:schemeClr val="dk1"/>
                </a:solidFill>
              </a:rPr>
              <a:t>2-3 hour process down to 10 min</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Troubleshooting Capability</a:t>
            </a:r>
            <a:endParaRPr b="1"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With snapshots, we have invented a time machine</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
        <p:nvSpPr>
          <p:cNvPr id="372" name="Google Shape;372;p56"/>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6"/>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7"/>
          <p:cNvSpPr txBox="1"/>
          <p:nvPr>
            <p:ph idx="1"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7"/>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8"/>
          <p:cNvPicPr preferRelativeResize="0"/>
          <p:nvPr/>
        </p:nvPicPr>
        <p:blipFill rotWithShape="1">
          <a:blip r:embed="rId3">
            <a:alphaModFix/>
          </a:blip>
          <a:srcRect b="0" l="4723" r="4778" t="0"/>
          <a:stretch/>
        </p:blipFill>
        <p:spPr>
          <a:xfrm>
            <a:off x="0" y="2771465"/>
            <a:ext cx="9144000" cy="2829235"/>
          </a:xfrm>
          <a:prstGeom prst="rect">
            <a:avLst/>
          </a:prstGeom>
          <a:noFill/>
          <a:ln>
            <a:noFill/>
          </a:ln>
        </p:spPr>
      </p:pic>
      <p:sp>
        <p:nvSpPr>
          <p:cNvPr id="386" name="Google Shape;386;p5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joining!</a:t>
            </a:r>
            <a:endParaRPr/>
          </a:p>
        </p:txBody>
      </p:sp>
      <p:sp>
        <p:nvSpPr>
          <p:cNvPr id="387" name="Google Shape;387;p58"/>
          <p:cNvSpPr txBox="1"/>
          <p:nvPr>
            <p:ph idx="4294967295" type="body"/>
          </p:nvPr>
        </p:nvSpPr>
        <p:spPr>
          <a:xfrm>
            <a:off x="311700" y="863550"/>
            <a:ext cx="403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Contributors to this work…</a:t>
            </a:r>
            <a:br>
              <a:rPr b="1" lang="en"/>
            </a:br>
            <a:br>
              <a:rPr lang="en"/>
            </a:br>
            <a:r>
              <a:rPr lang="en" u="sng">
                <a:solidFill>
                  <a:schemeClr val="hlink"/>
                </a:solidFill>
                <a:hlinkClick r:id="rId4"/>
              </a:rPr>
              <a:t>Ajay</a:t>
            </a:r>
            <a:r>
              <a:rPr lang="en"/>
              <a:t> - our fearless leader, gave me this project and the space to work on it</a:t>
            </a:r>
            <a:endParaRPr/>
          </a:p>
          <a:p>
            <a:pPr indent="0" lvl="0" marL="0" rtl="0" algn="l">
              <a:spcBef>
                <a:spcPts val="1600"/>
              </a:spcBef>
              <a:spcAft>
                <a:spcPts val="0"/>
              </a:spcAft>
              <a:buNone/>
            </a:pPr>
            <a:r>
              <a:rPr lang="en" u="sng">
                <a:solidFill>
                  <a:schemeClr val="hlink"/>
                </a:solidFill>
                <a:hlinkClick r:id="rId5"/>
              </a:rPr>
              <a:t>Koji</a:t>
            </a:r>
            <a:r>
              <a:rPr lang="en"/>
              <a:t> - responsible for initial move of forecast logic to R, #1 forecast creator, user/guinea pig of the forecast system</a:t>
            </a:r>
            <a:endParaRPr/>
          </a:p>
          <a:p>
            <a:pPr indent="0" lvl="0" marL="0" rtl="0" algn="l">
              <a:spcBef>
                <a:spcPts val="1600"/>
              </a:spcBef>
              <a:spcAft>
                <a:spcPts val="0"/>
              </a:spcAft>
              <a:buNone/>
            </a:pPr>
            <a:r>
              <a:rPr lang="en" u="sng">
                <a:solidFill>
                  <a:schemeClr val="hlink"/>
                </a:solidFill>
                <a:hlinkClick r:id="rId6"/>
              </a:rPr>
              <a:t>Oren</a:t>
            </a:r>
            <a:r>
              <a:rPr lang="en"/>
              <a:t> - created many of the features used for forecasting</a:t>
            </a:r>
            <a:endParaRPr/>
          </a:p>
          <a:p>
            <a:pPr indent="0" lvl="0" marL="0" rtl="0" algn="l">
              <a:spcBef>
                <a:spcPts val="1600"/>
              </a:spcBef>
              <a:spcAft>
                <a:spcPts val="0"/>
              </a:spcAft>
              <a:buNone/>
            </a:pPr>
            <a:r>
              <a:rPr lang="en" u="sng">
                <a:solidFill>
                  <a:schemeClr val="hlink"/>
                </a:solidFill>
                <a:hlinkClick r:id="rId7"/>
              </a:rPr>
              <a:t>Gergely</a:t>
            </a:r>
            <a:r>
              <a:rPr lang="en"/>
              <a:t> - provided advice and feedback on design</a:t>
            </a:r>
            <a:endParaRPr/>
          </a:p>
          <a:p>
            <a:pPr indent="0" lvl="0" marL="0" rtl="0" algn="l">
              <a:spcBef>
                <a:spcPts val="1600"/>
              </a:spcBef>
              <a:spcAft>
                <a:spcPts val="1600"/>
              </a:spcAft>
              <a:buNone/>
            </a:pPr>
            <a:r>
              <a:t/>
            </a:r>
            <a:endParaRPr/>
          </a:p>
        </p:txBody>
      </p:sp>
      <p:sp>
        <p:nvSpPr>
          <p:cNvPr id="388" name="Google Shape;388;p58"/>
          <p:cNvSpPr txBox="1"/>
          <p:nvPr>
            <p:ph idx="4294967295" type="body"/>
          </p:nvPr>
        </p:nvSpPr>
        <p:spPr>
          <a:xfrm>
            <a:off x="4572000" y="863550"/>
            <a:ext cx="403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Creators of packages…</a:t>
            </a:r>
            <a:endParaRPr b="1" sz="1600"/>
          </a:p>
          <a:p>
            <a:pPr indent="-330200" lvl="0" marL="457200" rtl="0" algn="l">
              <a:spcBef>
                <a:spcPts val="1600"/>
              </a:spcBef>
              <a:spcAft>
                <a:spcPts val="0"/>
              </a:spcAft>
              <a:buSzPts val="1600"/>
              <a:buChar char="●"/>
            </a:pPr>
            <a:r>
              <a:rPr lang="en" sz="1600" u="sng">
                <a:solidFill>
                  <a:schemeClr val="hlink"/>
                </a:solidFill>
                <a:hlinkClick r:id="rId8"/>
              </a:rPr>
              <a:t>dbr</a:t>
            </a:r>
            <a:endParaRPr sz="1600"/>
          </a:p>
          <a:p>
            <a:pPr indent="-330200" lvl="0" marL="457200" rtl="0" algn="l">
              <a:spcBef>
                <a:spcPts val="0"/>
              </a:spcBef>
              <a:spcAft>
                <a:spcPts val="0"/>
              </a:spcAft>
              <a:buSzPts val="1600"/>
              <a:buChar char="●"/>
            </a:pPr>
            <a:r>
              <a:rPr lang="en" sz="1600" u="sng">
                <a:solidFill>
                  <a:schemeClr val="hlink"/>
                </a:solidFill>
                <a:hlinkClick r:id="rId9"/>
              </a:rPr>
              <a:t>validate</a:t>
            </a:r>
            <a:endParaRPr sz="1600"/>
          </a:p>
          <a:p>
            <a:pPr indent="-330200" lvl="0" marL="457200" rtl="0" algn="l">
              <a:spcBef>
                <a:spcPts val="0"/>
              </a:spcBef>
              <a:spcAft>
                <a:spcPts val="0"/>
              </a:spcAft>
              <a:buSzPts val="1600"/>
              <a:buChar char="●"/>
            </a:pPr>
            <a:r>
              <a:rPr lang="en" sz="1600" u="sng">
                <a:solidFill>
                  <a:schemeClr val="hlink"/>
                </a:solidFill>
                <a:hlinkClick r:id="rId10"/>
              </a:rPr>
              <a:t>drake</a:t>
            </a:r>
            <a:endParaRPr sz="1600"/>
          </a:p>
          <a:p>
            <a:pPr indent="-330200" lvl="0" marL="457200" rtl="0" algn="l">
              <a:spcBef>
                <a:spcPts val="0"/>
              </a:spcBef>
              <a:spcAft>
                <a:spcPts val="0"/>
              </a:spcAft>
              <a:buSzPts val="1600"/>
              <a:buChar char="●"/>
            </a:pPr>
            <a:r>
              <a:rPr lang="en" sz="1600"/>
              <a:t>R </a:t>
            </a:r>
            <a:r>
              <a:rPr lang="en" sz="1600" u="sng">
                <a:solidFill>
                  <a:schemeClr val="hlink"/>
                </a:solidFill>
                <a:hlinkClick r:id="rId11"/>
              </a:rPr>
              <a:t>yaml</a:t>
            </a:r>
            <a:endParaRPr sz="1600">
              <a:solidFill>
                <a:schemeClr val="dk1"/>
              </a:solidFill>
            </a:endParaRPr>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389" name="Google Shape;38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idx="4294967295" type="title"/>
          </p:nvPr>
        </p:nvSpPr>
        <p:spPr>
          <a:xfrm>
            <a:off x="807600" y="445025"/>
            <a:ext cx="766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85" name="Google Shape;285;p45"/>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86" name="Google Shape;286;p45"/>
          <p:cNvSpPr txBox="1"/>
          <p:nvPr>
            <p:ph idx="4294967295" type="body"/>
          </p:nvPr>
        </p:nvSpPr>
        <p:spPr>
          <a:xfrm>
            <a:off x="807600" y="1152475"/>
            <a:ext cx="766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highlight>
                  <a:srgbClr val="FFC5F4"/>
                </a:highlight>
              </a:rPr>
              <a:t>1 Problem statement</a:t>
            </a:r>
            <a:endParaRPr sz="2400">
              <a:highlight>
                <a:srgbClr val="FFC5F4"/>
              </a:highlight>
            </a:endParaRPr>
          </a:p>
          <a:p>
            <a:pPr indent="0" lvl="0" marL="0" rtl="0" algn="l">
              <a:spcBef>
                <a:spcPts val="1600"/>
              </a:spcBef>
              <a:spcAft>
                <a:spcPts val="0"/>
              </a:spcAft>
              <a:buClr>
                <a:schemeClr val="dk1"/>
              </a:buClr>
              <a:buSzPts val="1100"/>
              <a:buFont typeface="Arial"/>
              <a:buNone/>
            </a:pPr>
            <a:r>
              <a:rPr lang="en" sz="2400">
                <a:highlight>
                  <a:srgbClr val="CCF069"/>
                </a:highlight>
              </a:rPr>
              <a:t>2 Solution</a:t>
            </a:r>
            <a:br>
              <a:rPr lang="en" sz="2400">
                <a:highlight>
                  <a:srgbClr val="CCF069"/>
                </a:highlight>
              </a:rPr>
            </a:br>
            <a:r>
              <a:rPr lang="en" sz="1400">
                <a:highlight>
                  <a:srgbClr val="CCF069"/>
                </a:highlight>
              </a:rPr>
              <a:t>2.1 Cutting down the is web of dependencies and moving more of the forecast into code</a:t>
            </a:r>
            <a:br>
              <a:rPr lang="en" sz="1400">
                <a:highlight>
                  <a:srgbClr val="CCF069"/>
                </a:highlight>
              </a:rPr>
            </a:br>
            <a:r>
              <a:rPr lang="en" sz="1400">
                <a:highlight>
                  <a:srgbClr val="CCF069"/>
                </a:highlight>
              </a:rPr>
              <a:t>2.2 Fully reproducible and automatically validated forecast</a:t>
            </a:r>
            <a:endParaRPr sz="1400">
              <a:highlight>
                <a:srgbClr val="CCF069"/>
              </a:highlight>
            </a:endParaRPr>
          </a:p>
          <a:p>
            <a:pPr indent="0" lvl="0" marL="0" rtl="0" algn="l">
              <a:spcBef>
                <a:spcPts val="1600"/>
              </a:spcBef>
              <a:spcAft>
                <a:spcPts val="1600"/>
              </a:spcAft>
              <a:buClr>
                <a:schemeClr val="dk1"/>
              </a:buClr>
              <a:buSzPts val="1100"/>
              <a:buFont typeface="Arial"/>
              <a:buNone/>
            </a:pPr>
            <a:r>
              <a:rPr lang="en" sz="2400">
                <a:highlight>
                  <a:srgbClr val="C4B5FA"/>
                </a:highlight>
              </a:rPr>
              <a:t>3 Impact</a:t>
            </a:r>
            <a:endParaRPr sz="2400">
              <a:highlight>
                <a:srgbClr val="C4B5FA"/>
              </a:highlight>
            </a:endParaRPr>
          </a:p>
        </p:txBody>
      </p:sp>
      <p:sp>
        <p:nvSpPr>
          <p:cNvPr id="287" name="Google Shape;28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609600" lvl="0" marL="457200" rtl="0" algn="ctr">
              <a:spcBef>
                <a:spcPts val="0"/>
              </a:spcBef>
              <a:spcAft>
                <a:spcPts val="0"/>
              </a:spcAft>
              <a:buSzPts val="6000"/>
              <a:buAutoNum type="arabicPeriod"/>
            </a:pPr>
            <a:r>
              <a:rPr lang="en"/>
              <a:t>Problem</a:t>
            </a:r>
            <a:endParaRPr/>
          </a:p>
        </p:txBody>
      </p:sp>
      <p:sp>
        <p:nvSpPr>
          <p:cNvPr id="293" name="Google Shape;29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127525"/>
            <a:ext cx="2404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Forecast Challenge</a:t>
            </a:r>
            <a:endParaRPr/>
          </a:p>
        </p:txBody>
      </p:sp>
      <p:sp>
        <p:nvSpPr>
          <p:cNvPr id="299" name="Google Shape;299;p47"/>
          <p:cNvSpPr txBox="1"/>
          <p:nvPr>
            <p:ph idx="1" type="body"/>
          </p:nvPr>
        </p:nvSpPr>
        <p:spPr>
          <a:xfrm>
            <a:off x="311700" y="1164175"/>
            <a:ext cx="2533500" cy="34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t>much to buy of each ingredient of each meal?</a:t>
            </a:r>
            <a:endParaRPr/>
          </a:p>
          <a:p>
            <a:pPr indent="0" lvl="0" marL="0" rtl="0" algn="l">
              <a:spcBef>
                <a:spcPts val="1600"/>
              </a:spcBef>
              <a:spcAft>
                <a:spcPts val="1600"/>
              </a:spcAft>
              <a:buNone/>
            </a:pPr>
            <a:r>
              <a:rPr lang="en"/>
              <a:t>Every day data team produces a file with items and quantities. Purchases are made based on these numbers</a:t>
            </a:r>
            <a:endParaRPr/>
          </a:p>
        </p:txBody>
      </p:sp>
      <p:pic>
        <p:nvPicPr>
          <p:cNvPr id="300" name="Google Shape;300;p47"/>
          <p:cNvPicPr preferRelativeResize="0"/>
          <p:nvPr/>
        </p:nvPicPr>
        <p:blipFill>
          <a:blip r:embed="rId3">
            <a:alphaModFix/>
          </a:blip>
          <a:stretch>
            <a:fillRect/>
          </a:stretch>
        </p:blipFill>
        <p:spPr>
          <a:xfrm>
            <a:off x="2845134" y="0"/>
            <a:ext cx="6261882" cy="5143500"/>
          </a:xfrm>
          <a:prstGeom prst="rect">
            <a:avLst/>
          </a:prstGeom>
          <a:noFill/>
          <a:ln>
            <a:noFill/>
          </a:ln>
        </p:spPr>
      </p:pic>
      <p:sp>
        <p:nvSpPr>
          <p:cNvPr id="301" name="Google Shape;30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idx="1" type="body"/>
          </p:nvPr>
        </p:nvSpPr>
        <p:spPr>
          <a:xfrm>
            <a:off x="311700" y="1152475"/>
            <a:ext cx="8520600" cy="31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 If the file is accurate, we buy exactly what we need to fulfill our customers orders.</a:t>
            </a:r>
            <a:endParaRPr sz="1900"/>
          </a:p>
          <a:p>
            <a:pPr indent="0" lvl="0" marL="0" rtl="0" algn="l">
              <a:spcBef>
                <a:spcPts val="1600"/>
              </a:spcBef>
              <a:spcAft>
                <a:spcPts val="0"/>
              </a:spcAft>
              <a:buClr>
                <a:schemeClr val="dk1"/>
              </a:buClr>
              <a:buSzPts val="1100"/>
              <a:buFont typeface="Arial"/>
              <a:buNone/>
            </a:pPr>
            <a:r>
              <a:rPr lang="en" sz="1900"/>
              <a:t>🙁 If the file is inaccurate, we either get stuck with product we can't sell or have to scramble and pay premium prices to get what we need at the last minute.</a:t>
            </a:r>
            <a:endParaRPr sz="1900"/>
          </a:p>
          <a:p>
            <a:pPr indent="0" lvl="0" marL="0" rtl="0" algn="l">
              <a:spcBef>
                <a:spcPts val="1600"/>
              </a:spcBef>
              <a:spcAft>
                <a:spcPts val="0"/>
              </a:spcAft>
              <a:buClr>
                <a:schemeClr val="dk1"/>
              </a:buClr>
              <a:buSzPts val="1100"/>
              <a:buFont typeface="Arial"/>
              <a:buNone/>
            </a:pPr>
            <a:r>
              <a:rPr lang="en" sz="1900"/>
              <a:t>😱 If the file is missing, procurement has no way of knowing what exactly we will need and how much.</a:t>
            </a:r>
            <a:endParaRPr sz="1900"/>
          </a:p>
          <a:p>
            <a:pPr indent="0" lvl="0" marL="0" rtl="0" algn="l">
              <a:spcBef>
                <a:spcPts val="1600"/>
              </a:spcBef>
              <a:spcAft>
                <a:spcPts val="1600"/>
              </a:spcAft>
              <a:buNone/>
            </a:pPr>
            <a:r>
              <a:t/>
            </a:r>
            <a:endParaRPr sz="1900"/>
          </a:p>
        </p:txBody>
      </p:sp>
      <p:sp>
        <p:nvSpPr>
          <p:cNvPr id="307" name="Google Shape;30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8"/>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2871299" y="0"/>
            <a:ext cx="6019750" cy="4571949"/>
          </a:xfrm>
          <a:prstGeom prst="rect">
            <a:avLst/>
          </a:prstGeom>
          <a:noFill/>
          <a:ln>
            <a:noFill/>
          </a:ln>
        </p:spPr>
      </p:pic>
      <p:sp>
        <p:nvSpPr>
          <p:cNvPr id="315" name="Google Shape;315;p49"/>
          <p:cNvSpPr txBox="1"/>
          <p:nvPr>
            <p:ph type="title"/>
          </p:nvPr>
        </p:nvSpPr>
        <p:spPr>
          <a:xfrm>
            <a:off x="311700" y="445025"/>
            <a:ext cx="218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endParaRPr/>
          </a:p>
        </p:txBody>
      </p:sp>
      <p:sp>
        <p:nvSpPr>
          <p:cNvPr id="316" name="Google Shape;316;p49"/>
          <p:cNvSpPr txBox="1"/>
          <p:nvPr>
            <p:ph idx="1" type="body"/>
          </p:nvPr>
        </p:nvSpPr>
        <p:spPr>
          <a:xfrm>
            <a:off x="311700" y="1152475"/>
            <a:ext cx="2187000" cy="313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Known google sheet </a:t>
            </a:r>
            <a:r>
              <a:rPr lang="en" sz="1400"/>
              <a:t>dependendencies</a:t>
            </a:r>
            <a:r>
              <a:rPr lang="en" sz="1400"/>
              <a:t> of subbasket forecast process</a:t>
            </a:r>
            <a:endParaRPr sz="1400"/>
          </a:p>
        </p:txBody>
      </p:sp>
      <p:sp>
        <p:nvSpPr>
          <p:cNvPr id="317" name="Google Shape;317;p49"/>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9"/>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Solution</a:t>
            </a:r>
            <a:endParaRPr/>
          </a:p>
        </p:txBody>
      </p:sp>
      <p:sp>
        <p:nvSpPr>
          <p:cNvPr id="324" name="Google Shape;32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a:t>
            </a:r>
            <a:r>
              <a:rPr lang="en"/>
              <a:t>Move majority of the logic to R and SQL</a:t>
            </a:r>
            <a:endParaRPr/>
          </a:p>
        </p:txBody>
      </p:sp>
      <p:pic>
        <p:nvPicPr>
          <p:cNvPr descr="Stefan Baumgartner on Twitter | Komik anak, Gambar karakter, Template meme" id="330" name="Google Shape;330;p51"/>
          <p:cNvPicPr preferRelativeResize="0"/>
          <p:nvPr/>
        </p:nvPicPr>
        <p:blipFill>
          <a:blip r:embed="rId3">
            <a:alphaModFix/>
          </a:blip>
          <a:stretch>
            <a:fillRect/>
          </a:stretch>
        </p:blipFill>
        <p:spPr>
          <a:xfrm>
            <a:off x="311700" y="1017725"/>
            <a:ext cx="3202575" cy="3202575"/>
          </a:xfrm>
          <a:prstGeom prst="rect">
            <a:avLst/>
          </a:prstGeom>
          <a:noFill/>
          <a:ln>
            <a:noFill/>
          </a:ln>
        </p:spPr>
      </p:pic>
      <p:sp>
        <p:nvSpPr>
          <p:cNvPr id="331" name="Google Shape;331;p51"/>
          <p:cNvSpPr txBox="1"/>
          <p:nvPr>
            <p:ph idx="1" type="body"/>
          </p:nvPr>
        </p:nvSpPr>
        <p:spPr>
          <a:xfrm>
            <a:off x="1979700" y="1152475"/>
            <a:ext cx="6852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chemeClr val="dk2"/>
                </a:solidFill>
              </a:rPr>
              <a:t>=IMPORTRANGE("https://docs.google.com/spreadsheets/d/really_long_googlesheet_url/", "Recipe Tracker!A:DP")</a:t>
            </a:r>
            <a:endParaRPr sz="1700">
              <a:solidFill>
                <a:schemeClr val="dk2"/>
              </a:solidFill>
            </a:endParaRPr>
          </a:p>
        </p:txBody>
      </p:sp>
      <p:sp>
        <p:nvSpPr>
          <p:cNvPr id="332" name="Google Shape;332;p51"/>
          <p:cNvSpPr txBox="1"/>
          <p:nvPr/>
        </p:nvSpPr>
        <p:spPr>
          <a:xfrm>
            <a:off x="1938900" y="2805400"/>
            <a:ext cx="59985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Montserrat"/>
                <a:ea typeface="Montserrat"/>
                <a:cs typeface="Montserrat"/>
                <a:sym typeface="Montserrat"/>
              </a:rPr>
              <a:t>SELECT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FROM ds_metrics.lt_st_combined_blended_forecast_01a </a:t>
            </a:r>
            <a:endParaRPr sz="1800">
              <a:solidFill>
                <a:schemeClr val="dk2"/>
              </a:solidFill>
              <a:latin typeface="Montserrat"/>
              <a:ea typeface="Montserrat"/>
              <a:cs typeface="Montserrat"/>
              <a:sym typeface="Montserrat"/>
            </a:endParaRPr>
          </a:p>
        </p:txBody>
      </p:sp>
      <p:sp>
        <p:nvSpPr>
          <p:cNvPr id="333" name="Google Shape;333;p51"/>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Forecast Pipeline - Overview</a:t>
            </a:r>
            <a:endParaRPr/>
          </a:p>
        </p:txBody>
      </p:sp>
      <p:sp>
        <p:nvSpPr>
          <p:cNvPr id="340" name="Google Shape;340;p52"/>
          <p:cNvSpPr txBox="1"/>
          <p:nvPr>
            <p:ph idx="1" type="body"/>
          </p:nvPr>
        </p:nvSpPr>
        <p:spPr>
          <a:xfrm>
            <a:off x="311700" y="1076275"/>
            <a:ext cx="8520600" cy="313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8 stages</a:t>
            </a:r>
            <a:endParaRPr sz="1300"/>
          </a:p>
          <a:p>
            <a:pPr indent="-311150" lvl="0" marL="457200" rtl="0" algn="l">
              <a:lnSpc>
                <a:spcPct val="100000"/>
              </a:lnSpc>
              <a:spcBef>
                <a:spcPts val="1600"/>
              </a:spcBef>
              <a:spcAft>
                <a:spcPts val="0"/>
              </a:spcAft>
              <a:buSzPts val="1300"/>
              <a:buAutoNum type="arabicPeriod"/>
            </a:pPr>
            <a:r>
              <a:rPr lang="en" sz="1300"/>
              <a:t>📷 </a:t>
            </a:r>
            <a:r>
              <a:rPr lang="en" sz="1300"/>
              <a:t>Input Snapshot (Custom YAML definition)</a:t>
            </a:r>
            <a:endParaRPr sz="1300"/>
          </a:p>
          <a:p>
            <a:pPr indent="-311150" lvl="0" marL="457200" rtl="0" algn="l">
              <a:lnSpc>
                <a:spcPct val="100000"/>
              </a:lnSpc>
              <a:spcBef>
                <a:spcPts val="1600"/>
              </a:spcBef>
              <a:spcAft>
                <a:spcPts val="0"/>
              </a:spcAft>
              <a:buSzPts val="1300"/>
              <a:buAutoNum type="arabicPeriod"/>
            </a:pPr>
            <a:r>
              <a:rPr lang="en" sz="1300"/>
              <a:t> ✔️ Snapshot Check (validate)</a:t>
            </a:r>
            <a:endParaRPr sz="1300"/>
          </a:p>
          <a:p>
            <a:pPr indent="-311150" lvl="0" marL="457200" rtl="0" algn="l">
              <a:lnSpc>
                <a:spcPct val="100000"/>
              </a:lnSpc>
              <a:spcBef>
                <a:spcPts val="1600"/>
              </a:spcBef>
              <a:spcAft>
                <a:spcPts val="0"/>
              </a:spcAft>
              <a:buSzPts val="1300"/>
              <a:buAutoNum type="arabicPeriod"/>
            </a:pPr>
            <a:r>
              <a:rPr lang="en" sz="1300"/>
              <a:t>🛠️ </a:t>
            </a:r>
            <a:r>
              <a:rPr lang="en" sz="1300"/>
              <a:t>Feature Building - drake plan</a:t>
            </a:r>
            <a:endParaRPr sz="1300"/>
          </a:p>
          <a:p>
            <a:pPr indent="-311150" lvl="0" marL="457200" rtl="0" algn="l">
              <a:lnSpc>
                <a:spcPct val="100000"/>
              </a:lnSpc>
              <a:spcBef>
                <a:spcPts val="1600"/>
              </a:spcBef>
              <a:spcAft>
                <a:spcPts val="0"/>
              </a:spcAft>
              <a:buSzPts val="1300"/>
              <a:buAutoNum type="arabicPeriod"/>
            </a:pPr>
            <a:r>
              <a:rPr lang="en" sz="1300"/>
              <a:t>✔️ </a:t>
            </a:r>
            <a:r>
              <a:rPr lang="en" sz="1300"/>
              <a:t>Feature Check</a:t>
            </a:r>
            <a:r>
              <a:rPr lang="en" sz="1300">
                <a:solidFill>
                  <a:schemeClr val="dk1"/>
                </a:solidFill>
              </a:rPr>
              <a:t> - (validate)</a:t>
            </a:r>
            <a:endParaRPr sz="1300"/>
          </a:p>
          <a:p>
            <a:pPr indent="-311150" lvl="0" marL="457200" rtl="0" algn="l">
              <a:lnSpc>
                <a:spcPct val="100000"/>
              </a:lnSpc>
              <a:spcBef>
                <a:spcPts val="1600"/>
              </a:spcBef>
              <a:spcAft>
                <a:spcPts val="0"/>
              </a:spcAft>
              <a:buSzPts val="1300"/>
              <a:buAutoNum type="arabicPeriod"/>
            </a:pPr>
            <a:r>
              <a:rPr lang="en" sz="1300"/>
              <a:t>🏃‍♀️ </a:t>
            </a:r>
            <a:r>
              <a:rPr lang="en" sz="1300"/>
              <a:t>Run Model - Custom YAML definition</a:t>
            </a:r>
            <a:endParaRPr sz="1300"/>
          </a:p>
          <a:p>
            <a:pPr indent="-311150" lvl="0" marL="457200" rtl="0" algn="l">
              <a:lnSpc>
                <a:spcPct val="100000"/>
              </a:lnSpc>
              <a:spcBef>
                <a:spcPts val="1600"/>
              </a:spcBef>
              <a:spcAft>
                <a:spcPts val="0"/>
              </a:spcAft>
              <a:buSzPts val="1300"/>
              <a:buAutoNum type="arabicPeriod"/>
            </a:pPr>
            <a:r>
              <a:rPr lang="en" sz="1300"/>
              <a:t>✔️ </a:t>
            </a:r>
            <a:r>
              <a:rPr lang="en" sz="1300"/>
              <a:t>Raw Prediction Check</a:t>
            </a:r>
            <a:r>
              <a:rPr lang="en" sz="1300">
                <a:solidFill>
                  <a:schemeClr val="dk1"/>
                </a:solidFill>
              </a:rPr>
              <a:t> - (validate)</a:t>
            </a:r>
            <a:endParaRPr sz="1300"/>
          </a:p>
          <a:p>
            <a:pPr indent="-311150" lvl="0" marL="457200" rtl="0" algn="l">
              <a:lnSpc>
                <a:spcPct val="100000"/>
              </a:lnSpc>
              <a:spcBef>
                <a:spcPts val="1600"/>
              </a:spcBef>
              <a:spcAft>
                <a:spcPts val="0"/>
              </a:spcAft>
              <a:buSzPts val="1300"/>
              <a:buAutoNum type="arabicPeriod"/>
            </a:pPr>
            <a:r>
              <a:rPr lang="en" sz="1300"/>
              <a:t>🛠️ </a:t>
            </a:r>
            <a:r>
              <a:rPr lang="en" sz="1300"/>
              <a:t>Prediction Post Processing - drake plan </a:t>
            </a:r>
            <a:endParaRPr sz="1300"/>
          </a:p>
          <a:p>
            <a:pPr indent="-311150" lvl="0" marL="457200" rtl="0" algn="l">
              <a:lnSpc>
                <a:spcPct val="100000"/>
              </a:lnSpc>
              <a:spcBef>
                <a:spcPts val="1600"/>
              </a:spcBef>
              <a:spcAft>
                <a:spcPts val="1600"/>
              </a:spcAft>
              <a:buSzPts val="1300"/>
              <a:buAutoNum type="arabicPeriod"/>
            </a:pPr>
            <a:r>
              <a:rPr lang="en" sz="1300"/>
              <a:t>✔️ </a:t>
            </a:r>
            <a:r>
              <a:rPr lang="en" sz="1300"/>
              <a:t>Processed Prediction Check </a:t>
            </a:r>
            <a:r>
              <a:rPr lang="en" sz="1300">
                <a:solidFill>
                  <a:schemeClr val="dk1"/>
                </a:solidFill>
              </a:rPr>
              <a:t> - YAML validate rules</a:t>
            </a:r>
            <a:endParaRPr sz="1300"/>
          </a:p>
        </p:txBody>
      </p:sp>
      <p:sp>
        <p:nvSpPr>
          <p:cNvPr id="341" name="Google Shape;341;p52"/>
          <p:cNvSpPr txBox="1"/>
          <p:nvPr>
            <p:ph idx="2" type="subTitle"/>
          </p:nvPr>
        </p:nvSpPr>
        <p:spPr>
          <a:xfrm>
            <a:off x="113950" y="4732225"/>
            <a:ext cx="3156000" cy="2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txBox="1"/>
          <p:nvPr>
            <p:ph idx="12" type="sldNum"/>
          </p:nvPr>
        </p:nvSpPr>
        <p:spPr>
          <a:xfrm>
            <a:off x="8698950" y="4699225"/>
            <a:ext cx="3576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nbasket Master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